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62" r:id="rId5"/>
    <p:sldMasterId id="2147483669" r:id="rId6"/>
    <p:sldMasterId id="2147483660" r:id="rId7"/>
    <p:sldMasterId id="2147483674" r:id="rId8"/>
    <p:sldMasterId id="2147483648" r:id="rId9"/>
  </p:sldMasterIdLst>
  <p:notesMasterIdLst>
    <p:notesMasterId r:id="rId115"/>
  </p:notesMasterIdLst>
  <p:sldIdLst>
    <p:sldId id="276" r:id="rId10"/>
    <p:sldId id="549" r:id="rId11"/>
    <p:sldId id="274" r:id="rId12"/>
    <p:sldId id="275" r:id="rId13"/>
    <p:sldId id="660" r:id="rId14"/>
    <p:sldId id="564" r:id="rId15"/>
    <p:sldId id="565" r:id="rId16"/>
    <p:sldId id="566" r:id="rId17"/>
    <p:sldId id="567" r:id="rId18"/>
    <p:sldId id="569" r:id="rId19"/>
    <p:sldId id="662" r:id="rId20"/>
    <p:sldId id="663" r:id="rId21"/>
    <p:sldId id="556" r:id="rId22"/>
    <p:sldId id="550" r:id="rId23"/>
    <p:sldId id="552" r:id="rId24"/>
    <p:sldId id="562" r:id="rId25"/>
    <p:sldId id="563" r:id="rId26"/>
    <p:sldId id="573" r:id="rId27"/>
    <p:sldId id="664" r:id="rId28"/>
    <p:sldId id="666" r:id="rId29"/>
    <p:sldId id="575" r:id="rId30"/>
    <p:sldId id="576" r:id="rId31"/>
    <p:sldId id="577" r:id="rId32"/>
    <p:sldId id="578" r:id="rId33"/>
    <p:sldId id="579" r:id="rId34"/>
    <p:sldId id="580" r:id="rId35"/>
    <p:sldId id="581" r:id="rId36"/>
    <p:sldId id="661" r:id="rId37"/>
    <p:sldId id="582" r:id="rId38"/>
    <p:sldId id="583" r:id="rId39"/>
    <p:sldId id="665" r:id="rId40"/>
    <p:sldId id="584" r:id="rId41"/>
    <p:sldId id="585" r:id="rId42"/>
    <p:sldId id="586" r:id="rId43"/>
    <p:sldId id="558" r:id="rId44"/>
    <p:sldId id="587" r:id="rId45"/>
    <p:sldId id="588" r:id="rId46"/>
    <p:sldId id="589" r:id="rId47"/>
    <p:sldId id="590" r:id="rId48"/>
    <p:sldId id="591" r:id="rId49"/>
    <p:sldId id="592" r:id="rId50"/>
    <p:sldId id="593" r:id="rId51"/>
    <p:sldId id="667" r:id="rId52"/>
    <p:sldId id="597" r:id="rId53"/>
    <p:sldId id="598" r:id="rId54"/>
    <p:sldId id="668" r:id="rId55"/>
    <p:sldId id="669" r:id="rId56"/>
    <p:sldId id="603" r:id="rId57"/>
    <p:sldId id="604" r:id="rId58"/>
    <p:sldId id="605" r:id="rId59"/>
    <p:sldId id="606" r:id="rId60"/>
    <p:sldId id="670" r:id="rId61"/>
    <p:sldId id="608" r:id="rId62"/>
    <p:sldId id="609" r:id="rId63"/>
    <p:sldId id="671" r:id="rId64"/>
    <p:sldId id="672" r:id="rId65"/>
    <p:sldId id="612" r:id="rId66"/>
    <p:sldId id="613" r:id="rId67"/>
    <p:sldId id="614" r:id="rId68"/>
    <p:sldId id="615" r:id="rId69"/>
    <p:sldId id="616" r:id="rId70"/>
    <p:sldId id="617" r:id="rId71"/>
    <p:sldId id="618" r:id="rId72"/>
    <p:sldId id="620" r:id="rId73"/>
    <p:sldId id="622" r:id="rId74"/>
    <p:sldId id="623" r:id="rId75"/>
    <p:sldId id="624" r:id="rId76"/>
    <p:sldId id="625" r:id="rId77"/>
    <p:sldId id="626" r:id="rId78"/>
    <p:sldId id="627" r:id="rId79"/>
    <p:sldId id="674" r:id="rId80"/>
    <p:sldId id="633" r:id="rId81"/>
    <p:sldId id="634" r:id="rId82"/>
    <p:sldId id="635" r:id="rId83"/>
    <p:sldId id="636" r:id="rId84"/>
    <p:sldId id="637" r:id="rId85"/>
    <p:sldId id="638" r:id="rId86"/>
    <p:sldId id="639" r:id="rId87"/>
    <p:sldId id="640" r:id="rId88"/>
    <p:sldId id="641" r:id="rId89"/>
    <p:sldId id="642" r:id="rId90"/>
    <p:sldId id="643" r:id="rId91"/>
    <p:sldId id="644" r:id="rId92"/>
    <p:sldId id="645" r:id="rId93"/>
    <p:sldId id="646" r:id="rId94"/>
    <p:sldId id="647" r:id="rId95"/>
    <p:sldId id="648" r:id="rId96"/>
    <p:sldId id="649" r:id="rId97"/>
    <p:sldId id="650" r:id="rId98"/>
    <p:sldId id="651" r:id="rId99"/>
    <p:sldId id="652" r:id="rId100"/>
    <p:sldId id="653" r:id="rId101"/>
    <p:sldId id="654" r:id="rId102"/>
    <p:sldId id="655" r:id="rId103"/>
    <p:sldId id="656" r:id="rId104"/>
    <p:sldId id="657" r:id="rId105"/>
    <p:sldId id="658" r:id="rId106"/>
    <p:sldId id="659" r:id="rId107"/>
    <p:sldId id="554" r:id="rId108"/>
    <p:sldId id="673" r:id="rId109"/>
    <p:sldId id="628" r:id="rId110"/>
    <p:sldId id="629" r:id="rId111"/>
    <p:sldId id="630" r:id="rId112"/>
    <p:sldId id="631" r:id="rId113"/>
    <p:sldId id="632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2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viewProps" Target="viewProps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theme" Target="theme/theme1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p48\Documents\MIWquer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NNDSS.2016.2020.2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NNDSS.2016.2020.2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esktop\spworkcomp\Documents\IPD.2020\stringency%20with%20averag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Sheet2!$A$12</c:f>
              <c:strCache>
                <c:ptCount val="1"/>
                <c:pt idx="0">
                  <c:v>14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Sheet2!$B$12:$AC$12</c:f>
              <c:numCache>
                <c:formatCode>0%</c:formatCode>
                <c:ptCount val="28"/>
                <c:pt idx="0">
                  <c:v>4.4354838709677422E-2</c:v>
                </c:pt>
                <c:pt idx="1">
                  <c:v>8.5393258426966295E-2</c:v>
                </c:pt>
                <c:pt idx="2">
                  <c:v>7.0336391437308868E-2</c:v>
                </c:pt>
                <c:pt idx="3">
                  <c:v>7.0588235294117646E-2</c:v>
                </c:pt>
                <c:pt idx="4">
                  <c:v>0.11387900355871886</c:v>
                </c:pt>
                <c:pt idx="5">
                  <c:v>0.11898016997167139</c:v>
                </c:pt>
                <c:pt idx="6">
                  <c:v>0.13521126760563379</c:v>
                </c:pt>
                <c:pt idx="7">
                  <c:v>0.18427518427518427</c:v>
                </c:pt>
                <c:pt idx="8">
                  <c:v>0.24120603015075376</c:v>
                </c:pt>
                <c:pt idx="9">
                  <c:v>0.18055555555555555</c:v>
                </c:pt>
                <c:pt idx="10">
                  <c:v>0.17076923076923076</c:v>
                </c:pt>
                <c:pt idx="11">
                  <c:v>0.19656992084432717</c:v>
                </c:pt>
                <c:pt idx="12">
                  <c:v>0.20923076923076922</c:v>
                </c:pt>
                <c:pt idx="13">
                  <c:v>0.18625277161862527</c:v>
                </c:pt>
                <c:pt idx="14">
                  <c:v>0.19471947194719472</c:v>
                </c:pt>
                <c:pt idx="15">
                  <c:v>0.13669438669438669</c:v>
                </c:pt>
                <c:pt idx="16">
                  <c:v>8.8062622309197647E-2</c:v>
                </c:pt>
                <c:pt idx="17">
                  <c:v>4.0540540540540543E-2</c:v>
                </c:pt>
                <c:pt idx="18">
                  <c:v>2.1955260977630488E-2</c:v>
                </c:pt>
                <c:pt idx="19">
                  <c:v>1.7772511848341232E-2</c:v>
                </c:pt>
                <c:pt idx="20">
                  <c:v>1.7159199237368923E-2</c:v>
                </c:pt>
                <c:pt idx="21">
                  <c:v>1.3098649201801064E-2</c:v>
                </c:pt>
                <c:pt idx="22">
                  <c:v>8.6805555555555559E-3</c:v>
                </c:pt>
                <c:pt idx="23">
                  <c:v>7.64748725418791E-3</c:v>
                </c:pt>
                <c:pt idx="24">
                  <c:v>6.7181726570372862E-3</c:v>
                </c:pt>
                <c:pt idx="25">
                  <c:v>7.6452599388379203E-3</c:v>
                </c:pt>
                <c:pt idx="26">
                  <c:v>7.4541284403669729E-3</c:v>
                </c:pt>
                <c:pt idx="27">
                  <c:v>6.2053986968662739E-3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FC-4608-9929-A3890A72AD34}"/>
            </c:ext>
          </c:extLst>
        </c:ser>
        <c:ser>
          <c:idx val="1"/>
          <c:order val="1"/>
          <c:tx>
            <c:strRef>
              <c:f>Sheet2!$A$13</c:f>
              <c:strCache>
                <c:ptCount val="1"/>
                <c:pt idx="0">
                  <c:v>18C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Sheet2!$B$13:$AC$13</c:f>
              <c:numCache>
                <c:formatCode>0%</c:formatCode>
                <c:ptCount val="28"/>
                <c:pt idx="0">
                  <c:v>2.0161290322580645E-2</c:v>
                </c:pt>
                <c:pt idx="1">
                  <c:v>2.247191011235955E-2</c:v>
                </c:pt>
                <c:pt idx="2">
                  <c:v>3.669724770642202E-2</c:v>
                </c:pt>
                <c:pt idx="3">
                  <c:v>2.3529411764705882E-2</c:v>
                </c:pt>
                <c:pt idx="4">
                  <c:v>2.491103202846975E-2</c:v>
                </c:pt>
                <c:pt idx="5">
                  <c:v>4.2492917847025496E-2</c:v>
                </c:pt>
                <c:pt idx="6">
                  <c:v>5.0704225352112678E-2</c:v>
                </c:pt>
                <c:pt idx="7">
                  <c:v>3.1941031941031942E-2</c:v>
                </c:pt>
                <c:pt idx="8">
                  <c:v>5.2763819095477386E-2</c:v>
                </c:pt>
                <c:pt idx="9">
                  <c:v>4.4753086419753084E-2</c:v>
                </c:pt>
                <c:pt idx="10">
                  <c:v>4.1538461538461538E-2</c:v>
                </c:pt>
                <c:pt idx="11">
                  <c:v>2.5065963060686015E-2</c:v>
                </c:pt>
                <c:pt idx="12">
                  <c:v>3.3846153846153845E-2</c:v>
                </c:pt>
                <c:pt idx="13">
                  <c:v>3.6585365853658534E-2</c:v>
                </c:pt>
                <c:pt idx="14">
                  <c:v>3.6303630363036306E-2</c:v>
                </c:pt>
                <c:pt idx="15">
                  <c:v>2.442827442827443E-2</c:v>
                </c:pt>
                <c:pt idx="16">
                  <c:v>3.0332681017612523E-2</c:v>
                </c:pt>
                <c:pt idx="17">
                  <c:v>2.1621621621621623E-2</c:v>
                </c:pt>
                <c:pt idx="18">
                  <c:v>1.1184755592377795E-2</c:v>
                </c:pt>
                <c:pt idx="19">
                  <c:v>1.3428120063191154E-2</c:v>
                </c:pt>
                <c:pt idx="20">
                  <c:v>6.6730219256434702E-3</c:v>
                </c:pt>
                <c:pt idx="21">
                  <c:v>5.7306590257879654E-3</c:v>
                </c:pt>
                <c:pt idx="22">
                  <c:v>5.642361111111111E-3</c:v>
                </c:pt>
                <c:pt idx="23">
                  <c:v>1.820830298616169E-3</c:v>
                </c:pt>
                <c:pt idx="24">
                  <c:v>3.3590863285186431E-3</c:v>
                </c:pt>
                <c:pt idx="25">
                  <c:v>3.0581039755351682E-3</c:v>
                </c:pt>
                <c:pt idx="26">
                  <c:v>3.4403669724770644E-3</c:v>
                </c:pt>
                <c:pt idx="27">
                  <c:v>3.7232392181197642E-3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FC-4608-9929-A3890A72AD34}"/>
            </c:ext>
          </c:extLst>
        </c:ser>
        <c:ser>
          <c:idx val="2"/>
          <c:order val="2"/>
          <c:tx>
            <c:strRef>
              <c:f>Sheet2!$A$14</c:f>
              <c:strCache>
                <c:ptCount val="1"/>
                <c:pt idx="0">
                  <c:v>19F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Sheet2!$B$14:$AC$14</c:f>
              <c:numCache>
                <c:formatCode>0%</c:formatCode>
                <c:ptCount val="28"/>
                <c:pt idx="0">
                  <c:v>3.4274193548387094E-2</c:v>
                </c:pt>
                <c:pt idx="1">
                  <c:v>2.9213483146067417E-2</c:v>
                </c:pt>
                <c:pt idx="2">
                  <c:v>4.2813455657492352E-2</c:v>
                </c:pt>
                <c:pt idx="3">
                  <c:v>4.4117647058823532E-2</c:v>
                </c:pt>
                <c:pt idx="4">
                  <c:v>3.9145907473309607E-2</c:v>
                </c:pt>
                <c:pt idx="5">
                  <c:v>3.6827195467422094E-2</c:v>
                </c:pt>
                <c:pt idx="6">
                  <c:v>4.507042253521127E-2</c:v>
                </c:pt>
                <c:pt idx="7">
                  <c:v>6.1425061425061427E-2</c:v>
                </c:pt>
                <c:pt idx="8">
                  <c:v>5.2763819095477386E-2</c:v>
                </c:pt>
                <c:pt idx="9">
                  <c:v>5.2469135802469133E-2</c:v>
                </c:pt>
                <c:pt idx="10">
                  <c:v>0.04</c:v>
                </c:pt>
                <c:pt idx="11">
                  <c:v>3.2981530343007916E-2</c:v>
                </c:pt>
                <c:pt idx="12">
                  <c:v>5.3846153846153849E-2</c:v>
                </c:pt>
                <c:pt idx="13">
                  <c:v>5.6541019955654102E-2</c:v>
                </c:pt>
                <c:pt idx="14">
                  <c:v>4.4004400440044007E-2</c:v>
                </c:pt>
                <c:pt idx="15">
                  <c:v>4.4178794178794181E-2</c:v>
                </c:pt>
                <c:pt idx="16">
                  <c:v>3.2778864970645791E-2</c:v>
                </c:pt>
                <c:pt idx="17">
                  <c:v>2.5675675675675677E-2</c:v>
                </c:pt>
                <c:pt idx="18">
                  <c:v>2.8997514498757249E-2</c:v>
                </c:pt>
                <c:pt idx="19">
                  <c:v>1.8167456556082148E-2</c:v>
                </c:pt>
                <c:pt idx="20">
                  <c:v>1.5252621544327931E-2</c:v>
                </c:pt>
                <c:pt idx="21">
                  <c:v>9.4146541137945152E-3</c:v>
                </c:pt>
                <c:pt idx="22">
                  <c:v>1.6493055555555556E-2</c:v>
                </c:pt>
                <c:pt idx="23">
                  <c:v>1.2017479970866714E-2</c:v>
                </c:pt>
                <c:pt idx="24">
                  <c:v>1.4779979845482029E-2</c:v>
                </c:pt>
                <c:pt idx="25">
                  <c:v>1.8960244648318043E-2</c:v>
                </c:pt>
                <c:pt idx="26">
                  <c:v>1.261467889908257E-2</c:v>
                </c:pt>
                <c:pt idx="27">
                  <c:v>1.5203226807322371E-2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FC-4608-9929-A3890A72AD34}"/>
            </c:ext>
          </c:extLst>
        </c:ser>
        <c:ser>
          <c:idx val="3"/>
          <c:order val="3"/>
          <c:tx>
            <c:strRef>
              <c:f>Sheet2!$A$15</c:f>
              <c:strCache>
                <c:ptCount val="1"/>
                <c:pt idx="0">
                  <c:v>23F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Sheet2!$B$15:$AC$15</c:f>
              <c:numCache>
                <c:formatCode>0%</c:formatCode>
                <c:ptCount val="28"/>
                <c:pt idx="0">
                  <c:v>4.4354838709677422E-2</c:v>
                </c:pt>
                <c:pt idx="1">
                  <c:v>4.9438202247191011E-2</c:v>
                </c:pt>
                <c:pt idx="2">
                  <c:v>4.8929663608562692E-2</c:v>
                </c:pt>
                <c:pt idx="3">
                  <c:v>5.5882352941176473E-2</c:v>
                </c:pt>
                <c:pt idx="4">
                  <c:v>5.6939501779359428E-2</c:v>
                </c:pt>
                <c:pt idx="5">
                  <c:v>6.2322946175637391E-2</c:v>
                </c:pt>
                <c:pt idx="6">
                  <c:v>6.1971830985915494E-2</c:v>
                </c:pt>
                <c:pt idx="7">
                  <c:v>6.1425061425061427E-2</c:v>
                </c:pt>
                <c:pt idx="8">
                  <c:v>5.0251256281407038E-2</c:v>
                </c:pt>
                <c:pt idx="9">
                  <c:v>6.4814814814814811E-2</c:v>
                </c:pt>
                <c:pt idx="10">
                  <c:v>8.3076923076923076E-2</c:v>
                </c:pt>
                <c:pt idx="11">
                  <c:v>5.4089709762532981E-2</c:v>
                </c:pt>
                <c:pt idx="12">
                  <c:v>4.4615384615384612E-2</c:v>
                </c:pt>
                <c:pt idx="13">
                  <c:v>6.8736141906873618E-2</c:v>
                </c:pt>
                <c:pt idx="14">
                  <c:v>6.7106710671067105E-2</c:v>
                </c:pt>
                <c:pt idx="15">
                  <c:v>4.8856548856548859E-2</c:v>
                </c:pt>
                <c:pt idx="16">
                  <c:v>4.2563600782778863E-2</c:v>
                </c:pt>
                <c:pt idx="17">
                  <c:v>2.7027027027027029E-2</c:v>
                </c:pt>
                <c:pt idx="18">
                  <c:v>2.444076222038111E-2</c:v>
                </c:pt>
                <c:pt idx="19">
                  <c:v>4.7393364928909956E-3</c:v>
                </c:pt>
                <c:pt idx="20">
                  <c:v>1.0486177311725452E-2</c:v>
                </c:pt>
                <c:pt idx="21">
                  <c:v>8.5959885386819486E-3</c:v>
                </c:pt>
                <c:pt idx="22">
                  <c:v>5.208333333333333E-3</c:v>
                </c:pt>
                <c:pt idx="23">
                  <c:v>2.5491624180626364E-3</c:v>
                </c:pt>
                <c:pt idx="24">
                  <c:v>3.0231776956667787E-3</c:v>
                </c:pt>
                <c:pt idx="25">
                  <c:v>3.669724770642202E-3</c:v>
                </c:pt>
                <c:pt idx="26">
                  <c:v>2.8669724770642203E-3</c:v>
                </c:pt>
                <c:pt idx="27">
                  <c:v>1.5513496742165685E-3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AFC-4608-9929-A3890A72AD34}"/>
            </c:ext>
          </c:extLst>
        </c:ser>
        <c:ser>
          <c:idx val="4"/>
          <c:order val="4"/>
          <c:tx>
            <c:strRef>
              <c:f>Sheet2!$A$16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Sheet2!$B$16:$AC$16</c:f>
              <c:numCache>
                <c:formatCode>0%</c:formatCode>
                <c:ptCount val="28"/>
                <c:pt idx="0">
                  <c:v>4.0322580645161289E-2</c:v>
                </c:pt>
                <c:pt idx="1">
                  <c:v>8.5393258426966295E-2</c:v>
                </c:pt>
                <c:pt idx="2">
                  <c:v>8.2568807339449546E-2</c:v>
                </c:pt>
                <c:pt idx="3">
                  <c:v>6.7647058823529407E-2</c:v>
                </c:pt>
                <c:pt idx="4">
                  <c:v>5.6939501779359428E-2</c:v>
                </c:pt>
                <c:pt idx="5">
                  <c:v>6.2322946175637391E-2</c:v>
                </c:pt>
                <c:pt idx="6">
                  <c:v>7.605633802816901E-2</c:v>
                </c:pt>
                <c:pt idx="7">
                  <c:v>4.1769041769041768E-2</c:v>
                </c:pt>
                <c:pt idx="8">
                  <c:v>6.5326633165829151E-2</c:v>
                </c:pt>
                <c:pt idx="9">
                  <c:v>6.6358024691358028E-2</c:v>
                </c:pt>
                <c:pt idx="10">
                  <c:v>5.2307692307692305E-2</c:v>
                </c:pt>
                <c:pt idx="11">
                  <c:v>8.7071240105540904E-2</c:v>
                </c:pt>
                <c:pt idx="12">
                  <c:v>5.5384615384615386E-2</c:v>
                </c:pt>
                <c:pt idx="13">
                  <c:v>5.8758314855875834E-2</c:v>
                </c:pt>
                <c:pt idx="14">
                  <c:v>6.3806380638063806E-2</c:v>
                </c:pt>
                <c:pt idx="15">
                  <c:v>5.6133056133056136E-2</c:v>
                </c:pt>
                <c:pt idx="16">
                  <c:v>4.6477495107632091E-2</c:v>
                </c:pt>
                <c:pt idx="17">
                  <c:v>4.3243243243243246E-2</c:v>
                </c:pt>
                <c:pt idx="18">
                  <c:v>3.0240265120132559E-2</c:v>
                </c:pt>
                <c:pt idx="19">
                  <c:v>2.014218009478673E-2</c:v>
                </c:pt>
                <c:pt idx="20">
                  <c:v>1.1916110581506196E-2</c:v>
                </c:pt>
                <c:pt idx="21">
                  <c:v>1.6782644289807615E-2</c:v>
                </c:pt>
                <c:pt idx="22">
                  <c:v>9.9826388888888881E-3</c:v>
                </c:pt>
                <c:pt idx="23">
                  <c:v>7.64748725418791E-3</c:v>
                </c:pt>
                <c:pt idx="24">
                  <c:v>9.0695330870003352E-3</c:v>
                </c:pt>
                <c:pt idx="25">
                  <c:v>1.3149847094801223E-2</c:v>
                </c:pt>
                <c:pt idx="26">
                  <c:v>1.4334862385321102E-2</c:v>
                </c:pt>
                <c:pt idx="27">
                  <c:v>2.3270245113248527E-2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AFC-4608-9929-A3890A72AD34}"/>
            </c:ext>
          </c:extLst>
        </c:ser>
        <c:ser>
          <c:idx val="5"/>
          <c:order val="5"/>
          <c:tx>
            <c:strRef>
              <c:f>Sheet2!$A$17</c:f>
              <c:strCache>
                <c:ptCount val="1"/>
                <c:pt idx="0">
                  <c:v>6B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Sheet2!$B$17:$AC$17</c:f>
              <c:numCache>
                <c:formatCode>0%</c:formatCode>
                <c:ptCount val="28"/>
                <c:pt idx="0">
                  <c:v>1.4112903225806451E-2</c:v>
                </c:pt>
                <c:pt idx="1">
                  <c:v>3.3707865168539325E-2</c:v>
                </c:pt>
                <c:pt idx="2">
                  <c:v>4.2813455657492352E-2</c:v>
                </c:pt>
                <c:pt idx="3">
                  <c:v>3.5294117647058823E-2</c:v>
                </c:pt>
                <c:pt idx="4">
                  <c:v>3.5587188612099648E-2</c:v>
                </c:pt>
                <c:pt idx="5">
                  <c:v>5.6657223796033995E-2</c:v>
                </c:pt>
                <c:pt idx="6">
                  <c:v>3.6619718309859155E-2</c:v>
                </c:pt>
                <c:pt idx="7">
                  <c:v>3.6855036855036855E-2</c:v>
                </c:pt>
                <c:pt idx="8">
                  <c:v>2.2613065326633167E-2</c:v>
                </c:pt>
                <c:pt idx="9">
                  <c:v>6.3271604938271608E-2</c:v>
                </c:pt>
                <c:pt idx="10">
                  <c:v>6.4615384615384616E-2</c:v>
                </c:pt>
                <c:pt idx="11">
                  <c:v>5.2770448548812667E-2</c:v>
                </c:pt>
                <c:pt idx="12">
                  <c:v>4.4615384615384612E-2</c:v>
                </c:pt>
                <c:pt idx="13">
                  <c:v>6.9844789356984474E-2</c:v>
                </c:pt>
                <c:pt idx="14">
                  <c:v>4.6204620462046202E-2</c:v>
                </c:pt>
                <c:pt idx="15">
                  <c:v>3.5343035343035345E-2</c:v>
                </c:pt>
                <c:pt idx="16">
                  <c:v>2.5440313111545987E-2</c:v>
                </c:pt>
                <c:pt idx="17">
                  <c:v>1.3513513513513514E-2</c:v>
                </c:pt>
                <c:pt idx="18">
                  <c:v>1.0770505385252692E-2</c:v>
                </c:pt>
                <c:pt idx="19">
                  <c:v>7.1090047393364926E-3</c:v>
                </c:pt>
                <c:pt idx="20">
                  <c:v>7.1496663489037183E-3</c:v>
                </c:pt>
                <c:pt idx="21">
                  <c:v>2.8653295128939827E-3</c:v>
                </c:pt>
                <c:pt idx="22">
                  <c:v>5.642361111111111E-3</c:v>
                </c:pt>
                <c:pt idx="23">
                  <c:v>2.1849963583394027E-3</c:v>
                </c:pt>
                <c:pt idx="24">
                  <c:v>1.6795431642593216E-3</c:v>
                </c:pt>
                <c:pt idx="25">
                  <c:v>3.3639143730886849E-3</c:v>
                </c:pt>
                <c:pt idx="26">
                  <c:v>2.8669724770642203E-3</c:v>
                </c:pt>
                <c:pt idx="27">
                  <c:v>2.1718895439031957E-3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AFC-4608-9929-A3890A72AD34}"/>
            </c:ext>
          </c:extLst>
        </c:ser>
        <c:ser>
          <c:idx val="6"/>
          <c:order val="6"/>
          <c:tx>
            <c:strRef>
              <c:f>Sheet2!$A$18</c:f>
              <c:strCache>
                <c:ptCount val="1"/>
                <c:pt idx="0">
                  <c:v>9V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Sheet2!$B$18:$AC$18</c:f>
              <c:numCache>
                <c:formatCode>0%</c:formatCode>
                <c:ptCount val="28"/>
                <c:pt idx="0">
                  <c:v>2.2177419354838711E-2</c:v>
                </c:pt>
                <c:pt idx="1">
                  <c:v>3.5955056179775284E-2</c:v>
                </c:pt>
                <c:pt idx="2">
                  <c:v>6.7278287461773695E-2</c:v>
                </c:pt>
                <c:pt idx="3">
                  <c:v>6.4705882352941183E-2</c:v>
                </c:pt>
                <c:pt idx="4">
                  <c:v>6.7615658362989328E-2</c:v>
                </c:pt>
                <c:pt idx="5">
                  <c:v>4.2492917847025496E-2</c:v>
                </c:pt>
                <c:pt idx="6">
                  <c:v>3.9436619718309862E-2</c:v>
                </c:pt>
                <c:pt idx="7">
                  <c:v>7.3710073710073709E-2</c:v>
                </c:pt>
                <c:pt idx="8">
                  <c:v>7.0351758793969849E-2</c:v>
                </c:pt>
                <c:pt idx="9">
                  <c:v>3.2407407407407406E-2</c:v>
                </c:pt>
                <c:pt idx="10">
                  <c:v>5.2307692307692305E-2</c:v>
                </c:pt>
                <c:pt idx="11">
                  <c:v>5.5408970976253295E-2</c:v>
                </c:pt>
                <c:pt idx="12">
                  <c:v>0.06</c:v>
                </c:pt>
                <c:pt idx="13">
                  <c:v>4.9889135254988913E-2</c:v>
                </c:pt>
                <c:pt idx="14">
                  <c:v>5.1705170517051702E-2</c:v>
                </c:pt>
                <c:pt idx="15">
                  <c:v>5.1975051975051978E-2</c:v>
                </c:pt>
                <c:pt idx="16">
                  <c:v>3.6692759295499019E-2</c:v>
                </c:pt>
                <c:pt idx="17">
                  <c:v>3.0180180180180181E-2</c:v>
                </c:pt>
                <c:pt idx="18">
                  <c:v>1.9055509527754765E-2</c:v>
                </c:pt>
                <c:pt idx="19">
                  <c:v>1.1058451816745656E-2</c:v>
                </c:pt>
                <c:pt idx="20">
                  <c:v>7.6263107721639654E-3</c:v>
                </c:pt>
                <c:pt idx="21">
                  <c:v>4.0933278755628322E-3</c:v>
                </c:pt>
                <c:pt idx="22">
                  <c:v>3.90625E-3</c:v>
                </c:pt>
                <c:pt idx="23">
                  <c:v>4.7341587764020395E-3</c:v>
                </c:pt>
                <c:pt idx="24">
                  <c:v>4.3668122270742356E-3</c:v>
                </c:pt>
                <c:pt idx="25">
                  <c:v>5.5045871559633031E-3</c:v>
                </c:pt>
                <c:pt idx="26">
                  <c:v>2.8669724770642203E-3</c:v>
                </c:pt>
                <c:pt idx="27">
                  <c:v>4.3437790878063914E-3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FC-4608-9929-A3890A72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30464"/>
        <c:axId val="768136288"/>
      </c:lineChart>
      <c:catAx>
        <c:axId val="76813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en-US"/>
          </a:p>
        </c:txPr>
        <c:crossAx val="768136288"/>
        <c:crosses val="autoZero"/>
        <c:auto val="1"/>
        <c:lblAlgn val="ctr"/>
        <c:lblOffset val="100"/>
        <c:noMultiLvlLbl val="0"/>
      </c:catAx>
      <c:valAx>
        <c:axId val="768136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Percentage of IPD</a:t>
                </a:r>
                <a:r>
                  <a:rPr lang="en-US" sz="11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Isolates Received by GNRCS</a:t>
                </a:r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en-US"/>
          </a:p>
        </c:txPr>
        <c:crossAx val="76813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Sheet6!$EH$1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Sheet6!$EH$2:$EH$105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3372-4318-A01C-E0F1A1F08375}"/>
            </c:ext>
          </c:extLst>
        </c:ser>
        <c:ser>
          <c:idx val="1"/>
          <c:order val="1"/>
          <c:tx>
            <c:strRef>
              <c:f>Sheet6!$EI$1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Sheet6!$EI$2:$EI$105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3372-4318-A01C-E0F1A1F08375}"/>
            </c:ext>
          </c:extLst>
        </c:ser>
        <c:ser>
          <c:idx val="2"/>
          <c:order val="2"/>
          <c:tx>
            <c:strRef>
              <c:f>Sheet6!$EJ$1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Sheet6!$EJ$2:$EJ$105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3372-4318-A01C-E0F1A1F08375}"/>
            </c:ext>
          </c:extLst>
        </c:ser>
        <c:ser>
          <c:idx val="3"/>
          <c:order val="3"/>
          <c:tx>
            <c:strRef>
              <c:f>Sheet6!$EK$1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Sheet6!$EK$2:$EK$105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3372-4318-A01C-E0F1A1F08375}"/>
            </c:ext>
          </c:extLst>
        </c:ser>
        <c:ser>
          <c:idx val="4"/>
          <c:order val="4"/>
          <c:tx>
            <c:strRef>
              <c:f>Sheet6!$EL$1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Sheet6!$EL$2:$EL$105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3372-4318-A01C-E0F1A1F08375}"/>
            </c:ext>
          </c:extLst>
        </c:ser>
        <c:ser>
          <c:idx val="5"/>
          <c:order val="5"/>
          <c:tx>
            <c:strRef>
              <c:f>Sheet6!$EM$1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Sheet6!$EM$2:$EM$105</c:f>
              <c:numCache>
                <c:formatCode>General</c:formatCode>
                <c:ptCount val="104"/>
                <c:pt idx="0">
                  <c:v>13.115382485125002</c:v>
                </c:pt>
                <c:pt idx="1">
                  <c:v>25.507409063875002</c:v>
                </c:pt>
                <c:pt idx="2">
                  <c:v>22.548632467625001</c:v>
                </c:pt>
                <c:pt idx="3">
                  <c:v>15.207362626374998</c:v>
                </c:pt>
                <c:pt idx="4">
                  <c:v>18.008944696250001</c:v>
                </c:pt>
                <c:pt idx="5">
                  <c:v>11.451567647499999</c:v>
                </c:pt>
                <c:pt idx="6">
                  <c:v>9.9333490237499991</c:v>
                </c:pt>
                <c:pt idx="7">
                  <c:v>2.4586015485000008</c:v>
                </c:pt>
                <c:pt idx="8">
                  <c:v>-10.032488971499999</c:v>
                </c:pt>
                <c:pt idx="9">
                  <c:v>-31.103917542750004</c:v>
                </c:pt>
                <c:pt idx="10">
                  <c:v>-38.756161132750002</c:v>
                </c:pt>
                <c:pt idx="11">
                  <c:v>-53.013530746500003</c:v>
                </c:pt>
                <c:pt idx="12">
                  <c:v>-69.229746962749999</c:v>
                </c:pt>
                <c:pt idx="13">
                  <c:v>-61.8768057865</c:v>
                </c:pt>
                <c:pt idx="14">
                  <c:v>-68.053961963999996</c:v>
                </c:pt>
                <c:pt idx="15">
                  <c:v>-77.245881156249993</c:v>
                </c:pt>
                <c:pt idx="16">
                  <c:v>-76.253646471249994</c:v>
                </c:pt>
                <c:pt idx="17">
                  <c:v>-75.956027423750001</c:v>
                </c:pt>
                <c:pt idx="18">
                  <c:v>-82.366283833750003</c:v>
                </c:pt>
                <c:pt idx="19">
                  <c:v>-54.81526342250001</c:v>
                </c:pt>
                <c:pt idx="20">
                  <c:v>-54.815263422500003</c:v>
                </c:pt>
                <c:pt idx="21">
                  <c:v>-51.453918885</c:v>
                </c:pt>
                <c:pt idx="22">
                  <c:v>-44.635737066250002</c:v>
                </c:pt>
                <c:pt idx="23">
                  <c:v>-46.475563906250002</c:v>
                </c:pt>
                <c:pt idx="24">
                  <c:v>-37.568681315250004</c:v>
                </c:pt>
                <c:pt idx="25">
                  <c:v>-39.652014649000002</c:v>
                </c:pt>
                <c:pt idx="26">
                  <c:v>-27.152014649000002</c:v>
                </c:pt>
                <c:pt idx="27">
                  <c:v>-41.437728937750002</c:v>
                </c:pt>
                <c:pt idx="28">
                  <c:v>-41.437728937750002</c:v>
                </c:pt>
                <c:pt idx="29">
                  <c:v>-47.390109889000001</c:v>
                </c:pt>
                <c:pt idx="30">
                  <c:v>-48.905261404000001</c:v>
                </c:pt>
                <c:pt idx="31">
                  <c:v>-45.095737593999999</c:v>
                </c:pt>
                <c:pt idx="32">
                  <c:v>-50.112460002500001</c:v>
                </c:pt>
                <c:pt idx="33">
                  <c:v>-43.445793336249999</c:v>
                </c:pt>
                <c:pt idx="34">
                  <c:v>-49.049241612499998</c:v>
                </c:pt>
                <c:pt idx="35">
                  <c:v>-53.959955898749996</c:v>
                </c:pt>
                <c:pt idx="36">
                  <c:v>-53.959955898749996</c:v>
                </c:pt>
                <c:pt idx="37">
                  <c:v>-51.777416216249996</c:v>
                </c:pt>
                <c:pt idx="38">
                  <c:v>-58.595598034999995</c:v>
                </c:pt>
                <c:pt idx="39">
                  <c:v>-63.595598034999995</c:v>
                </c:pt>
                <c:pt idx="40">
                  <c:v>-63.707080755</c:v>
                </c:pt>
                <c:pt idx="41">
                  <c:v>-64.91920196625</c:v>
                </c:pt>
                <c:pt idx="42">
                  <c:v>-70.091615758749995</c:v>
                </c:pt>
                <c:pt idx="43">
                  <c:v>-76.966615758749995</c:v>
                </c:pt>
                <c:pt idx="44">
                  <c:v>-76.966615758749995</c:v>
                </c:pt>
                <c:pt idx="45">
                  <c:v>-79.259897413052329</c:v>
                </c:pt>
                <c:pt idx="46">
                  <c:v>-76.068408051350204</c:v>
                </c:pt>
                <c:pt idx="47">
                  <c:v>-71.30650328944543</c:v>
                </c:pt>
                <c:pt idx="48">
                  <c:v>-74.058223114079581</c:v>
                </c:pt>
                <c:pt idx="49">
                  <c:v>-75.414407913341876</c:v>
                </c:pt>
                <c:pt idx="50">
                  <c:v>-74.50696689722345</c:v>
                </c:pt>
                <c:pt idx="51">
                  <c:v>-77.00696689722345</c:v>
                </c:pt>
                <c:pt idx="52">
                  <c:v>-72.659140810266933</c:v>
                </c:pt>
                <c:pt idx="53">
                  <c:v>-77.310303600964616</c:v>
                </c:pt>
                <c:pt idx="54">
                  <c:v>-75.814292962666741</c:v>
                </c:pt>
                <c:pt idx="55">
                  <c:v>-73.631753280127057</c:v>
                </c:pt>
                <c:pt idx="56">
                  <c:v>-73.23623581143886</c:v>
                </c:pt>
                <c:pt idx="57">
                  <c:v>-71.084596467176567</c:v>
                </c:pt>
                <c:pt idx="58">
                  <c:v>-72.177713876083445</c:v>
                </c:pt>
                <c:pt idx="59">
                  <c:v>-69.955491653861216</c:v>
                </c:pt>
                <c:pt idx="60">
                  <c:v>-70.204957085080039</c:v>
                </c:pt>
                <c:pt idx="61">
                  <c:v>-63.062099942222886</c:v>
                </c:pt>
                <c:pt idx="62">
                  <c:v>-66.467548660171602</c:v>
                </c:pt>
                <c:pt idx="63">
                  <c:v>-69.330360451554824</c:v>
                </c:pt>
                <c:pt idx="64">
                  <c:v>-64.173888189819408</c:v>
                </c:pt>
                <c:pt idx="65">
                  <c:v>-60.129770542760582</c:v>
                </c:pt>
                <c:pt idx="66">
                  <c:v>-59.395504808494849</c:v>
                </c:pt>
                <c:pt idx="67">
                  <c:v>-54.041969454959492</c:v>
                </c:pt>
                <c:pt idx="68">
                  <c:v>-58.140330110697207</c:v>
                </c:pt>
                <c:pt idx="69">
                  <c:v>-48.616520586887688</c:v>
                </c:pt>
                <c:pt idx="70">
                  <c:v>-44.343016313383409</c:v>
                </c:pt>
                <c:pt idx="71">
                  <c:v>-23.424648966444636</c:v>
                </c:pt>
                <c:pt idx="72">
                  <c:v>-32.635175282234108</c:v>
                </c:pt>
                <c:pt idx="73">
                  <c:v>-10.786435786435785</c:v>
                </c:pt>
                <c:pt idx="74">
                  <c:v>-4.7258297258297244</c:v>
                </c:pt>
                <c:pt idx="75">
                  <c:v>-5.1587301587301591</c:v>
                </c:pt>
                <c:pt idx="76">
                  <c:v>6.3797313797313793</c:v>
                </c:pt>
                <c:pt idx="77">
                  <c:v>-5.0237773921984452</c:v>
                </c:pt>
                <c:pt idx="78">
                  <c:v>1.9206670522460003</c:v>
                </c:pt>
                <c:pt idx="79">
                  <c:v>-8.7936186620397159</c:v>
                </c:pt>
                <c:pt idx="80">
                  <c:v>-8.7936186620397141</c:v>
                </c:pt>
                <c:pt idx="81">
                  <c:v>-19.507904376325428</c:v>
                </c:pt>
                <c:pt idx="82">
                  <c:v>-11.932146800567853</c:v>
                </c:pt>
                <c:pt idx="83">
                  <c:v>-6.5750039434249956</c:v>
                </c:pt>
                <c:pt idx="84">
                  <c:v>-2.8960741775387095</c:v>
                </c:pt>
                <c:pt idx="85">
                  <c:v>1.840767927724448</c:v>
                </c:pt>
                <c:pt idx="86">
                  <c:v>1.4097334449658274</c:v>
                </c:pt>
                <c:pt idx="87">
                  <c:v>2.7490191592515432</c:v>
                </c:pt>
                <c:pt idx="88">
                  <c:v>16.811519159251542</c:v>
                </c:pt>
                <c:pt idx="89">
                  <c:v>10.66072550845789</c:v>
                </c:pt>
                <c:pt idx="90">
                  <c:v>12.251634599366984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72-4318-A01C-E0F1A1F08375}"/>
            </c:ext>
          </c:extLst>
        </c:ser>
        <c:ser>
          <c:idx val="6"/>
          <c:order val="6"/>
          <c:tx>
            <c:strRef>
              <c:f>Sheet6!$EN$1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Sheet6!$EN$2:$EN$105</c:f>
              <c:numCache>
                <c:formatCode>General</c:formatCode>
                <c:ptCount val="104"/>
                <c:pt idx="6">
                  <c:v>1.8571428571428572</c:v>
                </c:pt>
                <c:pt idx="7">
                  <c:v>6</c:v>
                </c:pt>
                <c:pt idx="8">
                  <c:v>8.8571428571428577</c:v>
                </c:pt>
                <c:pt idx="9">
                  <c:v>7.2857142857142856</c:v>
                </c:pt>
                <c:pt idx="10">
                  <c:v>-21.857142857142858</c:v>
                </c:pt>
                <c:pt idx="11">
                  <c:v>-47.857142857142854</c:v>
                </c:pt>
                <c:pt idx="12">
                  <c:v>-48.285714285714285</c:v>
                </c:pt>
                <c:pt idx="13">
                  <c:v>-46.285714285714285</c:v>
                </c:pt>
                <c:pt idx="14">
                  <c:v>-47.428571428571431</c:v>
                </c:pt>
                <c:pt idx="15">
                  <c:v>-40</c:v>
                </c:pt>
                <c:pt idx="16">
                  <c:v>-36.285714285714285</c:v>
                </c:pt>
                <c:pt idx="17">
                  <c:v>-30.571428571428573</c:v>
                </c:pt>
                <c:pt idx="18">
                  <c:v>-29.714285714285715</c:v>
                </c:pt>
                <c:pt idx="19">
                  <c:v>-22.428571428571427</c:v>
                </c:pt>
                <c:pt idx="20">
                  <c:v>-14</c:v>
                </c:pt>
                <c:pt idx="21">
                  <c:v>-8.7142857142857135</c:v>
                </c:pt>
                <c:pt idx="22">
                  <c:v>-6.5714285714285712</c:v>
                </c:pt>
                <c:pt idx="23">
                  <c:v>-3</c:v>
                </c:pt>
                <c:pt idx="24">
                  <c:v>-5</c:v>
                </c:pt>
                <c:pt idx="25">
                  <c:v>1.4285714285714286</c:v>
                </c:pt>
                <c:pt idx="26">
                  <c:v>-7.5714285714285712</c:v>
                </c:pt>
                <c:pt idx="27">
                  <c:v>-3.8571428571428572</c:v>
                </c:pt>
                <c:pt idx="28">
                  <c:v>-4.8571428571428568</c:v>
                </c:pt>
                <c:pt idx="29">
                  <c:v>-4.7142857142857144</c:v>
                </c:pt>
                <c:pt idx="30">
                  <c:v>-5</c:v>
                </c:pt>
                <c:pt idx="31">
                  <c:v>-6.4285714285714288</c:v>
                </c:pt>
                <c:pt idx="32">
                  <c:v>-6</c:v>
                </c:pt>
                <c:pt idx="33">
                  <c:v>-7.7142857142857144</c:v>
                </c:pt>
                <c:pt idx="34">
                  <c:v>-5.1428571428571432</c:v>
                </c:pt>
                <c:pt idx="35">
                  <c:v>-10</c:v>
                </c:pt>
                <c:pt idx="36">
                  <c:v>-10.142857142857142</c:v>
                </c:pt>
                <c:pt idx="37">
                  <c:v>-10.714285714285714</c:v>
                </c:pt>
                <c:pt idx="38">
                  <c:v>-12.857142857142858</c:v>
                </c:pt>
                <c:pt idx="39">
                  <c:v>-13</c:v>
                </c:pt>
                <c:pt idx="40">
                  <c:v>-14.714285714285714</c:v>
                </c:pt>
                <c:pt idx="41">
                  <c:v>-18.285714285714285</c:v>
                </c:pt>
                <c:pt idx="42">
                  <c:v>-17.285714285714285</c:v>
                </c:pt>
                <c:pt idx="43">
                  <c:v>-17.857142857142858</c:v>
                </c:pt>
                <c:pt idx="44">
                  <c:v>-19.142857142857142</c:v>
                </c:pt>
                <c:pt idx="45">
                  <c:v>-21.285714285714285</c:v>
                </c:pt>
                <c:pt idx="46">
                  <c:v>-25.857142857142858</c:v>
                </c:pt>
                <c:pt idx="47">
                  <c:v>-19</c:v>
                </c:pt>
                <c:pt idx="48">
                  <c:v>-18</c:v>
                </c:pt>
                <c:pt idx="49">
                  <c:v>-16.714285714285715</c:v>
                </c:pt>
                <c:pt idx="50">
                  <c:v>-18.571428571428573</c:v>
                </c:pt>
                <c:pt idx="51">
                  <c:v>-20.285714285714285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372-4318-A01C-E0F1A1F08375}"/>
            </c:ext>
          </c:extLst>
        </c:ser>
        <c:ser>
          <c:idx val="7"/>
          <c:order val="7"/>
          <c:tx>
            <c:strRef>
              <c:f>Sheet6!$EO$1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Sheet6!$EO$2:$EO$105</c:f>
              <c:numCache>
                <c:formatCode>General</c:formatCode>
                <c:ptCount val="104"/>
                <c:pt idx="6">
                  <c:v>0.2857142857142857</c:v>
                </c:pt>
                <c:pt idx="7">
                  <c:v>4.1428571428571432</c:v>
                </c:pt>
                <c:pt idx="8">
                  <c:v>6</c:v>
                </c:pt>
                <c:pt idx="9">
                  <c:v>5.2857142857142856</c:v>
                </c:pt>
                <c:pt idx="10">
                  <c:v>-16</c:v>
                </c:pt>
                <c:pt idx="11">
                  <c:v>-35.857142857142854</c:v>
                </c:pt>
                <c:pt idx="12">
                  <c:v>-37.428571428571431</c:v>
                </c:pt>
                <c:pt idx="13">
                  <c:v>-35</c:v>
                </c:pt>
                <c:pt idx="14">
                  <c:v>-37.428571428571431</c:v>
                </c:pt>
                <c:pt idx="15">
                  <c:v>-32</c:v>
                </c:pt>
                <c:pt idx="16">
                  <c:v>-28.857142857142858</c:v>
                </c:pt>
                <c:pt idx="17">
                  <c:v>-22</c:v>
                </c:pt>
                <c:pt idx="18">
                  <c:v>-21.714285714285715</c:v>
                </c:pt>
                <c:pt idx="19">
                  <c:v>-19.428571428571427</c:v>
                </c:pt>
                <c:pt idx="20">
                  <c:v>-13.857142857142858</c:v>
                </c:pt>
                <c:pt idx="21">
                  <c:v>-5.7142857142857144</c:v>
                </c:pt>
                <c:pt idx="22">
                  <c:v>-4.7142857142857144</c:v>
                </c:pt>
                <c:pt idx="23">
                  <c:v>-1</c:v>
                </c:pt>
                <c:pt idx="24">
                  <c:v>-4.1428571428571432</c:v>
                </c:pt>
                <c:pt idx="25">
                  <c:v>1.2857142857142858</c:v>
                </c:pt>
                <c:pt idx="26">
                  <c:v>-3.1428571428571428</c:v>
                </c:pt>
                <c:pt idx="27">
                  <c:v>-1.5714285714285714</c:v>
                </c:pt>
                <c:pt idx="28">
                  <c:v>-1.7142857142857142</c:v>
                </c:pt>
                <c:pt idx="29">
                  <c:v>-2.1428571428571428</c:v>
                </c:pt>
                <c:pt idx="30">
                  <c:v>-2.8571428571428572</c:v>
                </c:pt>
                <c:pt idx="31">
                  <c:v>-5.5714285714285712</c:v>
                </c:pt>
                <c:pt idx="32">
                  <c:v>-4.4285714285714288</c:v>
                </c:pt>
                <c:pt idx="33">
                  <c:v>-7.7142857142857144</c:v>
                </c:pt>
                <c:pt idx="34">
                  <c:v>-4.7142857142857144</c:v>
                </c:pt>
                <c:pt idx="35">
                  <c:v>-11.857142857142858</c:v>
                </c:pt>
                <c:pt idx="36">
                  <c:v>-9.4285714285714288</c:v>
                </c:pt>
                <c:pt idx="37">
                  <c:v>-9.7142857142857135</c:v>
                </c:pt>
                <c:pt idx="38">
                  <c:v>-13.857142857142858</c:v>
                </c:pt>
                <c:pt idx="39">
                  <c:v>-12.428571428571429</c:v>
                </c:pt>
                <c:pt idx="40">
                  <c:v>-13.857142857142858</c:v>
                </c:pt>
                <c:pt idx="41">
                  <c:v>-18.857142857142858</c:v>
                </c:pt>
                <c:pt idx="42">
                  <c:v>-18.857142857142858</c:v>
                </c:pt>
                <c:pt idx="43">
                  <c:v>-20.714285714285715</c:v>
                </c:pt>
                <c:pt idx="44">
                  <c:v>-24.285714285714285</c:v>
                </c:pt>
                <c:pt idx="45">
                  <c:v>-27</c:v>
                </c:pt>
                <c:pt idx="46">
                  <c:v>-32.857142857142854</c:v>
                </c:pt>
                <c:pt idx="47">
                  <c:v>-27.285714285714285</c:v>
                </c:pt>
                <c:pt idx="48">
                  <c:v>-28.857142857142858</c:v>
                </c:pt>
                <c:pt idx="49">
                  <c:v>-28</c:v>
                </c:pt>
                <c:pt idx="50">
                  <c:v>-30.142857142857142</c:v>
                </c:pt>
                <c:pt idx="51">
                  <c:v>-33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372-4318-A01C-E0F1A1F08375}"/>
            </c:ext>
          </c:extLst>
        </c:ser>
        <c:ser>
          <c:idx val="8"/>
          <c:order val="8"/>
          <c:tx>
            <c:strRef>
              <c:f>Sheet6!$EP$1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Sheet6!$EP$2:$EP$105</c:f>
              <c:numCache>
                <c:formatCode>General</c:formatCode>
                <c:ptCount val="104"/>
                <c:pt idx="6">
                  <c:v>0.8571428571428571</c:v>
                </c:pt>
                <c:pt idx="7">
                  <c:v>3</c:v>
                </c:pt>
                <c:pt idx="8">
                  <c:v>3</c:v>
                </c:pt>
                <c:pt idx="9">
                  <c:v>2.1428571428571428</c:v>
                </c:pt>
                <c:pt idx="10">
                  <c:v>-17.714285714285715</c:v>
                </c:pt>
                <c:pt idx="11">
                  <c:v>-36.428571428571431</c:v>
                </c:pt>
                <c:pt idx="12">
                  <c:v>-41.142857142857146</c:v>
                </c:pt>
                <c:pt idx="13">
                  <c:v>-42.571428571428569</c:v>
                </c:pt>
                <c:pt idx="14">
                  <c:v>-42.571428571428569</c:v>
                </c:pt>
                <c:pt idx="15">
                  <c:v>-39.285714285714285</c:v>
                </c:pt>
                <c:pt idx="16">
                  <c:v>-38.428571428571431</c:v>
                </c:pt>
                <c:pt idx="17">
                  <c:v>-36.142857142857146</c:v>
                </c:pt>
                <c:pt idx="18">
                  <c:v>-34.571428571428569</c:v>
                </c:pt>
                <c:pt idx="19">
                  <c:v>-32.571428571428569</c:v>
                </c:pt>
                <c:pt idx="20">
                  <c:v>-35.285714285714285</c:v>
                </c:pt>
                <c:pt idx="21">
                  <c:v>-23.857142857142858</c:v>
                </c:pt>
                <c:pt idx="22">
                  <c:v>-23.571428571428573</c:v>
                </c:pt>
                <c:pt idx="23">
                  <c:v>-23</c:v>
                </c:pt>
                <c:pt idx="24">
                  <c:v>-23.571428571428573</c:v>
                </c:pt>
                <c:pt idx="25">
                  <c:v>-28.142857142857142</c:v>
                </c:pt>
                <c:pt idx="26">
                  <c:v>-29</c:v>
                </c:pt>
                <c:pt idx="27">
                  <c:v>-24</c:v>
                </c:pt>
                <c:pt idx="28">
                  <c:v>-24.285714285714285</c:v>
                </c:pt>
                <c:pt idx="29">
                  <c:v>-24.714285714285715</c:v>
                </c:pt>
                <c:pt idx="30">
                  <c:v>-24.571428571428573</c:v>
                </c:pt>
                <c:pt idx="31">
                  <c:v>-24.857142857142858</c:v>
                </c:pt>
                <c:pt idx="32">
                  <c:v>-23.857142857142858</c:v>
                </c:pt>
                <c:pt idx="33">
                  <c:v>-23.142857142857142</c:v>
                </c:pt>
                <c:pt idx="34">
                  <c:v>-22.857142857142858</c:v>
                </c:pt>
                <c:pt idx="35">
                  <c:v>-30.714285714285715</c:v>
                </c:pt>
                <c:pt idx="36">
                  <c:v>-20.571428571428573</c:v>
                </c:pt>
                <c:pt idx="37">
                  <c:v>-20.428571428571427</c:v>
                </c:pt>
                <c:pt idx="38">
                  <c:v>-19.857142857142858</c:v>
                </c:pt>
                <c:pt idx="39">
                  <c:v>-21</c:v>
                </c:pt>
                <c:pt idx="40">
                  <c:v>-20.571428571428573</c:v>
                </c:pt>
                <c:pt idx="41">
                  <c:v>-21.142857142857142</c:v>
                </c:pt>
                <c:pt idx="42">
                  <c:v>-21.285714285714285</c:v>
                </c:pt>
                <c:pt idx="43">
                  <c:v>-21.857142857142858</c:v>
                </c:pt>
                <c:pt idx="44">
                  <c:v>-21.571428571428573</c:v>
                </c:pt>
                <c:pt idx="45">
                  <c:v>-22.571428571428573</c:v>
                </c:pt>
                <c:pt idx="46">
                  <c:v>-37.285714285714285</c:v>
                </c:pt>
                <c:pt idx="47">
                  <c:v>-22.285714285714285</c:v>
                </c:pt>
                <c:pt idx="48">
                  <c:v>-19.428571428571427</c:v>
                </c:pt>
                <c:pt idx="49">
                  <c:v>-19.714285714285715</c:v>
                </c:pt>
                <c:pt idx="50">
                  <c:v>-35.285714285714285</c:v>
                </c:pt>
                <c:pt idx="51">
                  <c:v>-40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372-4318-A01C-E0F1A1F08375}"/>
            </c:ext>
          </c:extLst>
        </c:ser>
        <c:ser>
          <c:idx val="9"/>
          <c:order val="9"/>
          <c:tx>
            <c:strRef>
              <c:f>Sheet6!$EQ$1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Sheet6!$EQ$2:$EQ$105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3372-4318-A01C-E0F1A1F08375}"/>
            </c:ext>
          </c:extLst>
        </c:ser>
        <c:ser>
          <c:idx val="10"/>
          <c:order val="10"/>
          <c:tx>
            <c:strRef>
              <c:f>Sheet6!$ER$1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Sheet6!$EG$2:$EG$105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Sheet6!$ER$2:$ER$105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-3.9714285714285711</c:v>
                </c:pt>
                <c:pt idx="3">
                  <c:v>-5.5600000000000005</c:v>
                </c:pt>
                <c:pt idx="4">
                  <c:v>-5.5600000000000005</c:v>
                </c:pt>
                <c:pt idx="5">
                  <c:v>-5.5600000000000005</c:v>
                </c:pt>
                <c:pt idx="6">
                  <c:v>-5.5600000000000005</c:v>
                </c:pt>
                <c:pt idx="7">
                  <c:v>-5.5600000000000005</c:v>
                </c:pt>
                <c:pt idx="8">
                  <c:v>-5.5600000000000005</c:v>
                </c:pt>
                <c:pt idx="9">
                  <c:v>-5.5600000000000005</c:v>
                </c:pt>
                <c:pt idx="10">
                  <c:v>-12.167142857142855</c:v>
                </c:pt>
                <c:pt idx="11">
                  <c:v>-51.850000000000009</c:v>
                </c:pt>
                <c:pt idx="12">
                  <c:v>-68.122857142857129</c:v>
                </c:pt>
                <c:pt idx="13">
                  <c:v>-70.505714285714291</c:v>
                </c:pt>
                <c:pt idx="14">
                  <c:v>-71.3</c:v>
                </c:pt>
                <c:pt idx="15">
                  <c:v>-71.3</c:v>
                </c:pt>
                <c:pt idx="16">
                  <c:v>-71.3</c:v>
                </c:pt>
                <c:pt idx="17">
                  <c:v>-67.590000000000018</c:v>
                </c:pt>
                <c:pt idx="18">
                  <c:v>-67.590000000000018</c:v>
                </c:pt>
                <c:pt idx="19">
                  <c:v>-54.561428571428578</c:v>
                </c:pt>
                <c:pt idx="20">
                  <c:v>-49.405714285714282</c:v>
                </c:pt>
                <c:pt idx="21">
                  <c:v>-37.5</c:v>
                </c:pt>
                <c:pt idx="22">
                  <c:v>-37.5</c:v>
                </c:pt>
                <c:pt idx="23">
                  <c:v>-35.911428571428573</c:v>
                </c:pt>
                <c:pt idx="24">
                  <c:v>-31.94</c:v>
                </c:pt>
                <c:pt idx="25">
                  <c:v>-36.705714285714286</c:v>
                </c:pt>
                <c:pt idx="26">
                  <c:v>-37.5</c:v>
                </c:pt>
                <c:pt idx="27">
                  <c:v>-37.5</c:v>
                </c:pt>
                <c:pt idx="28">
                  <c:v>-37.5</c:v>
                </c:pt>
                <c:pt idx="29">
                  <c:v>-37.5</c:v>
                </c:pt>
                <c:pt idx="30">
                  <c:v>-37.5</c:v>
                </c:pt>
                <c:pt idx="31">
                  <c:v>-37.5</c:v>
                </c:pt>
                <c:pt idx="32">
                  <c:v>-37.5</c:v>
                </c:pt>
                <c:pt idx="33">
                  <c:v>-37.5</c:v>
                </c:pt>
                <c:pt idx="34">
                  <c:v>-37.5</c:v>
                </c:pt>
                <c:pt idx="35">
                  <c:v>-33.800000000000004</c:v>
                </c:pt>
                <c:pt idx="36">
                  <c:v>-33.800000000000004</c:v>
                </c:pt>
                <c:pt idx="37">
                  <c:v>-33.800000000000004</c:v>
                </c:pt>
                <c:pt idx="38">
                  <c:v>-33.800000000000004</c:v>
                </c:pt>
                <c:pt idx="39">
                  <c:v>-33.800000000000004</c:v>
                </c:pt>
                <c:pt idx="40">
                  <c:v>-37.768571428571427</c:v>
                </c:pt>
                <c:pt idx="41">
                  <c:v>-35.122857142857143</c:v>
                </c:pt>
                <c:pt idx="42">
                  <c:v>-38.958571428571432</c:v>
                </c:pt>
                <c:pt idx="43">
                  <c:v>-42.13</c:v>
                </c:pt>
                <c:pt idx="44">
                  <c:v>-42.924285714285716</c:v>
                </c:pt>
                <c:pt idx="45">
                  <c:v>-47.69</c:v>
                </c:pt>
                <c:pt idx="46">
                  <c:v>-47.69</c:v>
                </c:pt>
                <c:pt idx="47">
                  <c:v>-47.69</c:v>
                </c:pt>
                <c:pt idx="48">
                  <c:v>-47.69</c:v>
                </c:pt>
                <c:pt idx="49">
                  <c:v>-47.69</c:v>
                </c:pt>
                <c:pt idx="50">
                  <c:v>-47.69</c:v>
                </c:pt>
                <c:pt idx="51">
                  <c:v>-47.69</c:v>
                </c:pt>
                <c:pt idx="52">
                  <c:v>-47.69</c:v>
                </c:pt>
                <c:pt idx="53">
                  <c:v>-47.69</c:v>
                </c:pt>
                <c:pt idx="54">
                  <c:v>-47.69</c:v>
                </c:pt>
                <c:pt idx="55">
                  <c:v>-47.69</c:v>
                </c:pt>
                <c:pt idx="56">
                  <c:v>-47.69</c:v>
                </c:pt>
                <c:pt idx="57">
                  <c:v>-47.69</c:v>
                </c:pt>
                <c:pt idx="58">
                  <c:v>-44.910000000000004</c:v>
                </c:pt>
                <c:pt idx="59">
                  <c:v>-44.910000000000004</c:v>
                </c:pt>
                <c:pt idx="60">
                  <c:v>-44.910000000000004</c:v>
                </c:pt>
                <c:pt idx="61">
                  <c:v>-44.910000000000004</c:v>
                </c:pt>
                <c:pt idx="62">
                  <c:v>-42.13</c:v>
                </c:pt>
                <c:pt idx="63">
                  <c:v>-42.13</c:v>
                </c:pt>
                <c:pt idx="64">
                  <c:v>-42.13</c:v>
                </c:pt>
                <c:pt idx="65">
                  <c:v>-42.13</c:v>
                </c:pt>
                <c:pt idx="66">
                  <c:v>-42.13</c:v>
                </c:pt>
                <c:pt idx="67">
                  <c:v>-42.13</c:v>
                </c:pt>
                <c:pt idx="68">
                  <c:v>-42.13</c:v>
                </c:pt>
                <c:pt idx="69">
                  <c:v>-42.13</c:v>
                </c:pt>
                <c:pt idx="70">
                  <c:v>-42.13</c:v>
                </c:pt>
                <c:pt idx="71">
                  <c:v>-42.13</c:v>
                </c:pt>
                <c:pt idx="72">
                  <c:v>-42.13</c:v>
                </c:pt>
                <c:pt idx="73">
                  <c:v>-42.13</c:v>
                </c:pt>
                <c:pt idx="74">
                  <c:v>-37.96</c:v>
                </c:pt>
                <c:pt idx="75">
                  <c:v>-34.918571428571433</c:v>
                </c:pt>
                <c:pt idx="76">
                  <c:v>-16.670000000000002</c:v>
                </c:pt>
                <c:pt idx="77">
                  <c:v>-16.670000000000002</c:v>
                </c:pt>
                <c:pt idx="78">
                  <c:v>-16.670000000000002</c:v>
                </c:pt>
                <c:pt idx="79">
                  <c:v>-16.670000000000002</c:v>
                </c:pt>
                <c:pt idx="80">
                  <c:v>-16.670000000000002</c:v>
                </c:pt>
                <c:pt idx="81">
                  <c:v>-16.670000000000002</c:v>
                </c:pt>
                <c:pt idx="82">
                  <c:v>-16.670000000000002</c:v>
                </c:pt>
                <c:pt idx="83">
                  <c:v>-16.670000000000002</c:v>
                </c:pt>
                <c:pt idx="84">
                  <c:v>-17.727142857142859</c:v>
                </c:pt>
                <c:pt idx="85">
                  <c:v>-20.37</c:v>
                </c:pt>
                <c:pt idx="86">
                  <c:v>-20.37</c:v>
                </c:pt>
                <c:pt idx="87">
                  <c:v>-20.37</c:v>
                </c:pt>
                <c:pt idx="88">
                  <c:v>-20.37</c:v>
                </c:pt>
                <c:pt idx="89">
                  <c:v>-20.37</c:v>
                </c:pt>
                <c:pt idx="90">
                  <c:v>-20.37</c:v>
                </c:pt>
                <c:pt idx="91">
                  <c:v>-20.37</c:v>
                </c:pt>
                <c:pt idx="92">
                  <c:v>-20.37</c:v>
                </c:pt>
                <c:pt idx="93">
                  <c:v>-20.37</c:v>
                </c:pt>
                <c:pt idx="94">
                  <c:v>-20.37</c:v>
                </c:pt>
                <c:pt idx="95">
                  <c:v>-20.37</c:v>
                </c:pt>
                <c:pt idx="96">
                  <c:v>-20.767142857142858</c:v>
                </c:pt>
                <c:pt idx="97">
                  <c:v>-23.150000000000002</c:v>
                </c:pt>
                <c:pt idx="98">
                  <c:v>-23.150000000000002</c:v>
                </c:pt>
                <c:pt idx="99">
                  <c:v>-23.150000000000002</c:v>
                </c:pt>
                <c:pt idx="100">
                  <c:v>-23.150000000000002</c:v>
                </c:pt>
                <c:pt idx="101">
                  <c:v>-23.150000000000002</c:v>
                </c:pt>
                <c:pt idx="102">
                  <c:v>-23.150000000000002</c:v>
                </c:pt>
                <c:pt idx="103">
                  <c:v>-23.150000000000002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372-4318-A01C-E0F1A1F083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3486000"/>
        <c:axId val="1973474352"/>
      </c:lineChart>
      <c:catAx>
        <c:axId val="197348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3474352"/>
        <c:crosses val="autoZero"/>
        <c:auto val="1"/>
        <c:lblAlgn val="ctr"/>
        <c:lblOffset val="100"/>
        <c:noMultiLvlLbl val="0"/>
      </c:catAx>
      <c:valAx>
        <c:axId val="1973474352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3486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Sheet6!$BG$1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Sheet6!$BG$2:$BG$105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EC14-4C07-BFA4-08BA7CE416B2}"/>
            </c:ext>
          </c:extLst>
        </c:ser>
        <c:ser>
          <c:idx val="1"/>
          <c:order val="1"/>
          <c:tx>
            <c:strRef>
              <c:f>Sheet6!$BH$1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Sheet6!$BH$2:$BH$105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EC14-4C07-BFA4-08BA7CE416B2}"/>
            </c:ext>
          </c:extLst>
        </c:ser>
        <c:ser>
          <c:idx val="2"/>
          <c:order val="2"/>
          <c:tx>
            <c:strRef>
              <c:f>Sheet6!$BI$1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Sheet6!$BI$2:$BI$105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EC14-4C07-BFA4-08BA7CE416B2}"/>
            </c:ext>
          </c:extLst>
        </c:ser>
        <c:ser>
          <c:idx val="3"/>
          <c:order val="3"/>
          <c:tx>
            <c:strRef>
              <c:f>Sheet6!$BJ$1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Sheet6!$BJ$2:$BJ$105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EC14-4C07-BFA4-08BA7CE416B2}"/>
            </c:ext>
          </c:extLst>
        </c:ser>
        <c:ser>
          <c:idx val="4"/>
          <c:order val="4"/>
          <c:tx>
            <c:strRef>
              <c:f>Sheet6!$BK$1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Sheet6!$BK$2:$BK$105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EC14-4C07-BFA4-08BA7CE416B2}"/>
            </c:ext>
          </c:extLst>
        </c:ser>
        <c:ser>
          <c:idx val="5"/>
          <c:order val="5"/>
          <c:tx>
            <c:strRef>
              <c:f>Sheet6!$BL$1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Sheet6!$BL$2:$BL$105</c:f>
              <c:numCache>
                <c:formatCode>General</c:formatCode>
                <c:ptCount val="104"/>
                <c:pt idx="0">
                  <c:v>-28.670464556250003</c:v>
                </c:pt>
                <c:pt idx="1">
                  <c:v>8.631122743749998</c:v>
                </c:pt>
                <c:pt idx="2">
                  <c:v>29.256122743749998</c:v>
                </c:pt>
                <c:pt idx="3">
                  <c:v>29.922789411250001</c:v>
                </c:pt>
                <c:pt idx="4">
                  <c:v>27.486891976249993</c:v>
                </c:pt>
                <c:pt idx="5">
                  <c:v>34.772907648749992</c:v>
                </c:pt>
                <c:pt idx="6">
                  <c:v>-6.0780324574999991</c:v>
                </c:pt>
                <c:pt idx="7">
                  <c:v>0.58863420875000205</c:v>
                </c:pt>
                <c:pt idx="8">
                  <c:v>30.588634208750001</c:v>
                </c:pt>
                <c:pt idx="9">
                  <c:v>17.133200754999997</c:v>
                </c:pt>
                <c:pt idx="10">
                  <c:v>-1.9454074925000011</c:v>
                </c:pt>
                <c:pt idx="11">
                  <c:v>-5.9820375300000013</c:v>
                </c:pt>
                <c:pt idx="12">
                  <c:v>0.85412066125000097</c:v>
                </c:pt>
                <c:pt idx="13">
                  <c:v>-14.026831720000004</c:v>
                </c:pt>
                <c:pt idx="14">
                  <c:v>-22.201865641250002</c:v>
                </c:pt>
                <c:pt idx="15">
                  <c:v>-24.631244172500004</c:v>
                </c:pt>
                <c:pt idx="16">
                  <c:v>-49.546498410000005</c:v>
                </c:pt>
                <c:pt idx="17">
                  <c:v>-69.392652256250003</c:v>
                </c:pt>
                <c:pt idx="18">
                  <c:v>-68.122142600000004</c:v>
                </c:pt>
                <c:pt idx="19">
                  <c:v>-41.873391346250003</c:v>
                </c:pt>
                <c:pt idx="20">
                  <c:v>-47.042882871250001</c:v>
                </c:pt>
                <c:pt idx="21">
                  <c:v>-42.65691795875</c:v>
                </c:pt>
                <c:pt idx="22">
                  <c:v>-32.429645231250007</c:v>
                </c:pt>
                <c:pt idx="23">
                  <c:v>-30.952647652500005</c:v>
                </c:pt>
                <c:pt idx="24">
                  <c:v>-28.428697762500004</c:v>
                </c:pt>
                <c:pt idx="25">
                  <c:v>-27.428697762500001</c:v>
                </c:pt>
                <c:pt idx="26">
                  <c:v>-22.553291478749998</c:v>
                </c:pt>
                <c:pt idx="27">
                  <c:v>-49.021822951249995</c:v>
                </c:pt>
                <c:pt idx="28">
                  <c:v>-44.762563692500002</c:v>
                </c:pt>
                <c:pt idx="29">
                  <c:v>-43.592973050000005</c:v>
                </c:pt>
                <c:pt idx="30">
                  <c:v>-48.660540617500004</c:v>
                </c:pt>
                <c:pt idx="31">
                  <c:v>-54.374826331250006</c:v>
                </c:pt>
                <c:pt idx="32">
                  <c:v>-59.809608940000004</c:v>
                </c:pt>
                <c:pt idx="33">
                  <c:v>-64.809608940000004</c:v>
                </c:pt>
                <c:pt idx="34">
                  <c:v>-65.094509224999996</c:v>
                </c:pt>
                <c:pt idx="35">
                  <c:v>-68.171432302499994</c:v>
                </c:pt>
                <c:pt idx="36">
                  <c:v>-69.854933985000002</c:v>
                </c:pt>
                <c:pt idx="37">
                  <c:v>-75.41048954</c:v>
                </c:pt>
                <c:pt idx="38">
                  <c:v>-79.21973356625</c:v>
                </c:pt>
                <c:pt idx="39">
                  <c:v>-74.982445431250014</c:v>
                </c:pt>
                <c:pt idx="40">
                  <c:v>-74.687222672499985</c:v>
                </c:pt>
                <c:pt idx="41">
                  <c:v>-70.923781812499996</c:v>
                </c:pt>
                <c:pt idx="42">
                  <c:v>-77.289522553750004</c:v>
                </c:pt>
                <c:pt idx="43">
                  <c:v>-77.289522553750004</c:v>
                </c:pt>
                <c:pt idx="44">
                  <c:v>-81.834977100000003</c:v>
                </c:pt>
                <c:pt idx="45">
                  <c:v>-73.139324926086942</c:v>
                </c:pt>
                <c:pt idx="46">
                  <c:v>-71.137513332336965</c:v>
                </c:pt>
                <c:pt idx="47">
                  <c:v>-65.374801467336951</c:v>
                </c:pt>
                <c:pt idx="48">
                  <c:v>-67.843937269836957</c:v>
                </c:pt>
                <c:pt idx="49">
                  <c:v>-67.809909775406581</c:v>
                </c:pt>
                <c:pt idx="50">
                  <c:v>-64.955472545552681</c:v>
                </c:pt>
                <c:pt idx="51">
                  <c:v>-63.54037820593004</c:v>
                </c:pt>
                <c:pt idx="52">
                  <c:v>-61.808776474025279</c:v>
                </c:pt>
                <c:pt idx="53">
                  <c:v>-64.155222298731971</c:v>
                </c:pt>
                <c:pt idx="54">
                  <c:v>-69.780222298731985</c:v>
                </c:pt>
                <c:pt idx="55">
                  <c:v>-76.446888965398657</c:v>
                </c:pt>
                <c:pt idx="56">
                  <c:v>-76.446888965398642</c:v>
                </c:pt>
                <c:pt idx="57">
                  <c:v>-77.268166843638539</c:v>
                </c:pt>
                <c:pt idx="58">
                  <c:v>-64.000091635264823</c:v>
                </c:pt>
                <c:pt idx="59">
                  <c:v>-59.859630419331914</c:v>
                </c:pt>
                <c:pt idx="60">
                  <c:v>-64.621535181236681</c:v>
                </c:pt>
                <c:pt idx="61">
                  <c:v>-57.893818453519941</c:v>
                </c:pt>
                <c:pt idx="62">
                  <c:v>-47.069076185478707</c:v>
                </c:pt>
                <c:pt idx="63">
                  <c:v>-46.006805123207648</c:v>
                </c:pt>
                <c:pt idx="64">
                  <c:v>-46.006805123207648</c:v>
                </c:pt>
                <c:pt idx="65">
                  <c:v>-36.079769792946507</c:v>
                </c:pt>
                <c:pt idx="66">
                  <c:v>-42.448494351969572</c:v>
                </c:pt>
                <c:pt idx="67">
                  <c:v>-45.037948212609876</c:v>
                </c:pt>
                <c:pt idx="68">
                  <c:v>-37.410829568542077</c:v>
                </c:pt>
                <c:pt idx="69">
                  <c:v>-47.821085978798479</c:v>
                </c:pt>
                <c:pt idx="70">
                  <c:v>-46.673997260924232</c:v>
                </c:pt>
                <c:pt idx="71">
                  <c:v>-41.978692565619532</c:v>
                </c:pt>
                <c:pt idx="72">
                  <c:v>-40.312025898952875</c:v>
                </c:pt>
                <c:pt idx="73">
                  <c:v>-45.320514863299223</c:v>
                </c:pt>
                <c:pt idx="74">
                  <c:v>-51.651683694468055</c:v>
                </c:pt>
                <c:pt idx="75">
                  <c:v>-47.474928246526162</c:v>
                </c:pt>
                <c:pt idx="76">
                  <c:v>-50.754220803637438</c:v>
                </c:pt>
                <c:pt idx="77">
                  <c:v>-35.920887470304102</c:v>
                </c:pt>
                <c:pt idx="78">
                  <c:v>-37.636308199809342</c:v>
                </c:pt>
                <c:pt idx="79">
                  <c:v>-39.034909598410742</c:v>
                </c:pt>
                <c:pt idx="80">
                  <c:v>-31.442317005818147</c:v>
                </c:pt>
                <c:pt idx="81">
                  <c:v>-28.225942736812303</c:v>
                </c:pt>
                <c:pt idx="82">
                  <c:v>-25.933471694341264</c:v>
                </c:pt>
                <c:pt idx="83">
                  <c:v>-30.373626134495701</c:v>
                </c:pt>
                <c:pt idx="84">
                  <c:v>-8.6344956997130922</c:v>
                </c:pt>
                <c:pt idx="85">
                  <c:v>-23.659248174960624</c:v>
                </c:pt>
                <c:pt idx="86">
                  <c:v>-28.360102875815322</c:v>
                </c:pt>
                <c:pt idx="87">
                  <c:v>-36.052410568123008</c:v>
                </c:pt>
                <c:pt idx="88">
                  <c:v>-45.311669827382275</c:v>
                </c:pt>
                <c:pt idx="89">
                  <c:v>-38.168812684525129</c:v>
                </c:pt>
                <c:pt idx="90">
                  <c:v>-44.925569441281887</c:v>
                </c:pt>
                <c:pt idx="91">
                  <c:v>-33.221492482967641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C14-4C07-BFA4-08BA7CE416B2}"/>
            </c:ext>
          </c:extLst>
        </c:ser>
        <c:ser>
          <c:idx val="6"/>
          <c:order val="6"/>
          <c:tx>
            <c:strRef>
              <c:f>Sheet6!$BM$1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Sheet6!$BM$2:$BM$105</c:f>
              <c:numCache>
                <c:formatCode>General</c:formatCode>
                <c:ptCount val="104"/>
                <c:pt idx="6">
                  <c:v>0.14285714285714285</c:v>
                </c:pt>
                <c:pt idx="7">
                  <c:v>5</c:v>
                </c:pt>
                <c:pt idx="8">
                  <c:v>7.2857142857142856</c:v>
                </c:pt>
                <c:pt idx="9">
                  <c:v>6.7142857142857144</c:v>
                </c:pt>
                <c:pt idx="10">
                  <c:v>-14.428571428571429</c:v>
                </c:pt>
                <c:pt idx="11">
                  <c:v>-34.571428571428569</c:v>
                </c:pt>
                <c:pt idx="12">
                  <c:v>-35.428571428571431</c:v>
                </c:pt>
                <c:pt idx="13">
                  <c:v>-41.857142857142854</c:v>
                </c:pt>
                <c:pt idx="14">
                  <c:v>-37.857142857142854</c:v>
                </c:pt>
                <c:pt idx="15">
                  <c:v>-35.428571428571431</c:v>
                </c:pt>
                <c:pt idx="16">
                  <c:v>-26.571428571428573</c:v>
                </c:pt>
                <c:pt idx="17">
                  <c:v>-20.285714285714285</c:v>
                </c:pt>
                <c:pt idx="18">
                  <c:v>-17.857142857142858</c:v>
                </c:pt>
                <c:pt idx="19">
                  <c:v>-16.571428571428573</c:v>
                </c:pt>
                <c:pt idx="20">
                  <c:v>-17.714285714285715</c:v>
                </c:pt>
                <c:pt idx="21">
                  <c:v>-12.571428571428571</c:v>
                </c:pt>
                <c:pt idx="22">
                  <c:v>-12.428571428571429</c:v>
                </c:pt>
                <c:pt idx="23">
                  <c:v>-10.571428571428571</c:v>
                </c:pt>
                <c:pt idx="24">
                  <c:v>-11.571428571428571</c:v>
                </c:pt>
                <c:pt idx="25">
                  <c:v>-8.1428571428571423</c:v>
                </c:pt>
                <c:pt idx="26">
                  <c:v>-15.428571428571429</c:v>
                </c:pt>
                <c:pt idx="27">
                  <c:v>-11.428571428571429</c:v>
                </c:pt>
                <c:pt idx="28">
                  <c:v>-12.285714285714286</c:v>
                </c:pt>
                <c:pt idx="29">
                  <c:v>-11.857142857142858</c:v>
                </c:pt>
                <c:pt idx="30">
                  <c:v>-10.714285714285714</c:v>
                </c:pt>
                <c:pt idx="31">
                  <c:v>-12.428571428571429</c:v>
                </c:pt>
                <c:pt idx="32">
                  <c:v>-14.571428571428571</c:v>
                </c:pt>
                <c:pt idx="33">
                  <c:v>-16.142857142857142</c:v>
                </c:pt>
                <c:pt idx="34">
                  <c:v>-12.857142857142858</c:v>
                </c:pt>
                <c:pt idx="35">
                  <c:v>-14.142857142857142</c:v>
                </c:pt>
                <c:pt idx="36">
                  <c:v>-14.428571428571429</c:v>
                </c:pt>
                <c:pt idx="37">
                  <c:v>-12.714285714285714</c:v>
                </c:pt>
                <c:pt idx="38">
                  <c:v>-12.428571428571429</c:v>
                </c:pt>
                <c:pt idx="39">
                  <c:v>-12.285714285714286</c:v>
                </c:pt>
                <c:pt idx="40">
                  <c:v>-13.428571428571429</c:v>
                </c:pt>
                <c:pt idx="41">
                  <c:v>-12.714285714285714</c:v>
                </c:pt>
                <c:pt idx="42">
                  <c:v>-12.285714285714286</c:v>
                </c:pt>
                <c:pt idx="43">
                  <c:v>-12.142857142857142</c:v>
                </c:pt>
                <c:pt idx="44">
                  <c:v>-13.857142857142858</c:v>
                </c:pt>
                <c:pt idx="45">
                  <c:v>-13.571428571428571</c:v>
                </c:pt>
                <c:pt idx="46">
                  <c:v>-17.285714285714285</c:v>
                </c:pt>
                <c:pt idx="47">
                  <c:v>-15.571428571428571</c:v>
                </c:pt>
                <c:pt idx="48">
                  <c:v>-13.571428571428571</c:v>
                </c:pt>
                <c:pt idx="49">
                  <c:v>-12.142857142857142</c:v>
                </c:pt>
                <c:pt idx="50">
                  <c:v>-15</c:v>
                </c:pt>
                <c:pt idx="51">
                  <c:v>-16.571428571428573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C14-4C07-BFA4-08BA7CE416B2}"/>
            </c:ext>
          </c:extLst>
        </c:ser>
        <c:ser>
          <c:idx val="7"/>
          <c:order val="7"/>
          <c:tx>
            <c:strRef>
              <c:f>Sheet6!$BN$1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Sheet6!$BN$2:$BN$105</c:f>
              <c:numCache>
                <c:formatCode>General</c:formatCode>
                <c:ptCount val="104"/>
                <c:pt idx="6">
                  <c:v>0.8571428571428571</c:v>
                </c:pt>
                <c:pt idx="7">
                  <c:v>3.2857142857142856</c:v>
                </c:pt>
                <c:pt idx="8">
                  <c:v>3.1428571428571428</c:v>
                </c:pt>
                <c:pt idx="9">
                  <c:v>0.42857142857142855</c:v>
                </c:pt>
                <c:pt idx="10">
                  <c:v>-20.142857142857142</c:v>
                </c:pt>
                <c:pt idx="11">
                  <c:v>-39.857142857142854</c:v>
                </c:pt>
                <c:pt idx="12">
                  <c:v>-46.857142857142854</c:v>
                </c:pt>
                <c:pt idx="13">
                  <c:v>-52.428571428571431</c:v>
                </c:pt>
                <c:pt idx="14">
                  <c:v>-51.571428571428569</c:v>
                </c:pt>
                <c:pt idx="15">
                  <c:v>-50.571428571428569</c:v>
                </c:pt>
                <c:pt idx="16">
                  <c:v>-45.428571428571431</c:v>
                </c:pt>
                <c:pt idx="17">
                  <c:v>-41.428571428571431</c:v>
                </c:pt>
                <c:pt idx="18">
                  <c:v>-39.714285714285715</c:v>
                </c:pt>
                <c:pt idx="19">
                  <c:v>-37.571428571428569</c:v>
                </c:pt>
                <c:pt idx="20">
                  <c:v>-39.428571428571431</c:v>
                </c:pt>
                <c:pt idx="21">
                  <c:v>-37.571428571428569</c:v>
                </c:pt>
                <c:pt idx="22">
                  <c:v>-36</c:v>
                </c:pt>
                <c:pt idx="23">
                  <c:v>-32.857142857142854</c:v>
                </c:pt>
                <c:pt idx="24">
                  <c:v>-32</c:v>
                </c:pt>
                <c:pt idx="25">
                  <c:v>-29.428571428571427</c:v>
                </c:pt>
                <c:pt idx="26">
                  <c:v>-32.714285714285715</c:v>
                </c:pt>
                <c:pt idx="27">
                  <c:v>-31.142857142857142</c:v>
                </c:pt>
                <c:pt idx="28">
                  <c:v>-30.857142857142858</c:v>
                </c:pt>
                <c:pt idx="29">
                  <c:v>-31.142857142857142</c:v>
                </c:pt>
                <c:pt idx="30">
                  <c:v>-30</c:v>
                </c:pt>
                <c:pt idx="31">
                  <c:v>-29.857142857142858</c:v>
                </c:pt>
                <c:pt idx="32">
                  <c:v>-31.285714285714285</c:v>
                </c:pt>
                <c:pt idx="33">
                  <c:v>-33</c:v>
                </c:pt>
                <c:pt idx="34">
                  <c:v>-30</c:v>
                </c:pt>
                <c:pt idx="35">
                  <c:v>-31.428571428571427</c:v>
                </c:pt>
                <c:pt idx="36">
                  <c:v>-32.285714285714285</c:v>
                </c:pt>
                <c:pt idx="37">
                  <c:v>-30.428571428571427</c:v>
                </c:pt>
                <c:pt idx="38">
                  <c:v>-29.714285714285715</c:v>
                </c:pt>
                <c:pt idx="39">
                  <c:v>-28.285714285714285</c:v>
                </c:pt>
                <c:pt idx="40">
                  <c:v>-28.142857142857142</c:v>
                </c:pt>
                <c:pt idx="41">
                  <c:v>-27</c:v>
                </c:pt>
                <c:pt idx="42">
                  <c:v>-28.857142857142858</c:v>
                </c:pt>
                <c:pt idx="43">
                  <c:v>-30</c:v>
                </c:pt>
                <c:pt idx="44">
                  <c:v>-31.142857142857142</c:v>
                </c:pt>
                <c:pt idx="45">
                  <c:v>-29</c:v>
                </c:pt>
                <c:pt idx="46">
                  <c:v>-29.714285714285715</c:v>
                </c:pt>
                <c:pt idx="47">
                  <c:v>-26.857142857142858</c:v>
                </c:pt>
                <c:pt idx="48">
                  <c:v>-31.428571428571427</c:v>
                </c:pt>
                <c:pt idx="49">
                  <c:v>-30</c:v>
                </c:pt>
                <c:pt idx="50">
                  <c:v>-30</c:v>
                </c:pt>
                <c:pt idx="51">
                  <c:v>-31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C14-4C07-BFA4-08BA7CE416B2}"/>
            </c:ext>
          </c:extLst>
        </c:ser>
        <c:ser>
          <c:idx val="8"/>
          <c:order val="8"/>
          <c:tx>
            <c:strRef>
              <c:f>Sheet6!$BO$1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Sheet6!$BO$2:$BO$105</c:f>
              <c:numCache>
                <c:formatCode>General</c:formatCode>
                <c:ptCount val="104"/>
                <c:pt idx="6">
                  <c:v>-5</c:v>
                </c:pt>
                <c:pt idx="7">
                  <c:v>1.8571428571428572</c:v>
                </c:pt>
                <c:pt idx="8">
                  <c:v>1.2857142857142858</c:v>
                </c:pt>
                <c:pt idx="9">
                  <c:v>-0.42857142857142855</c:v>
                </c:pt>
                <c:pt idx="10">
                  <c:v>-20.857142857142858</c:v>
                </c:pt>
                <c:pt idx="11">
                  <c:v>-36.142857142857146</c:v>
                </c:pt>
                <c:pt idx="12">
                  <c:v>-42.571428571428569</c:v>
                </c:pt>
                <c:pt idx="13">
                  <c:v>-48</c:v>
                </c:pt>
                <c:pt idx="14">
                  <c:v>-45.857142857142854</c:v>
                </c:pt>
                <c:pt idx="15">
                  <c:v>-43.714285714285715</c:v>
                </c:pt>
                <c:pt idx="16">
                  <c:v>-40.714285714285715</c:v>
                </c:pt>
                <c:pt idx="17">
                  <c:v>-37.571428571428569</c:v>
                </c:pt>
                <c:pt idx="18">
                  <c:v>-35</c:v>
                </c:pt>
                <c:pt idx="19">
                  <c:v>-33.571428571428569</c:v>
                </c:pt>
                <c:pt idx="20">
                  <c:v>-37.571428571428569</c:v>
                </c:pt>
                <c:pt idx="21">
                  <c:v>-29.142857142857142</c:v>
                </c:pt>
                <c:pt idx="22">
                  <c:v>-29.428571428571427</c:v>
                </c:pt>
                <c:pt idx="23">
                  <c:v>-28.571428571428573</c:v>
                </c:pt>
                <c:pt idx="24">
                  <c:v>-29.857142857142858</c:v>
                </c:pt>
                <c:pt idx="25">
                  <c:v>-33.428571428571431</c:v>
                </c:pt>
                <c:pt idx="26">
                  <c:v>-35.285714285714285</c:v>
                </c:pt>
                <c:pt idx="27">
                  <c:v>-31.714285714285715</c:v>
                </c:pt>
                <c:pt idx="28">
                  <c:v>-32.142857142857146</c:v>
                </c:pt>
                <c:pt idx="29">
                  <c:v>-32</c:v>
                </c:pt>
                <c:pt idx="30">
                  <c:v>-31.428571428571427</c:v>
                </c:pt>
                <c:pt idx="31">
                  <c:v>-31.142857142857142</c:v>
                </c:pt>
                <c:pt idx="32">
                  <c:v>-30.142857142857142</c:v>
                </c:pt>
                <c:pt idx="33">
                  <c:v>-28.714285714285715</c:v>
                </c:pt>
                <c:pt idx="34">
                  <c:v>-28.857142857142858</c:v>
                </c:pt>
                <c:pt idx="35">
                  <c:v>-34.857142857142854</c:v>
                </c:pt>
                <c:pt idx="36">
                  <c:v>-27.142857142857142</c:v>
                </c:pt>
                <c:pt idx="37">
                  <c:v>-26.857142857142858</c:v>
                </c:pt>
                <c:pt idx="38">
                  <c:v>-25.142857142857142</c:v>
                </c:pt>
                <c:pt idx="39">
                  <c:v>-25.714285714285715</c:v>
                </c:pt>
                <c:pt idx="40">
                  <c:v>-26.714285714285715</c:v>
                </c:pt>
                <c:pt idx="41">
                  <c:v>-24.428571428571427</c:v>
                </c:pt>
                <c:pt idx="42">
                  <c:v>-25.857142857142858</c:v>
                </c:pt>
                <c:pt idx="43">
                  <c:v>-24.142857142857142</c:v>
                </c:pt>
                <c:pt idx="44">
                  <c:v>-24.285714285714285</c:v>
                </c:pt>
                <c:pt idx="45">
                  <c:v>-23.428571428571427</c:v>
                </c:pt>
                <c:pt idx="46">
                  <c:v>-39</c:v>
                </c:pt>
                <c:pt idx="47">
                  <c:v>-25.571428571428573</c:v>
                </c:pt>
                <c:pt idx="48">
                  <c:v>-22.857142857142858</c:v>
                </c:pt>
                <c:pt idx="49">
                  <c:v>-24.571428571428573</c:v>
                </c:pt>
                <c:pt idx="50">
                  <c:v>-40.428571428571431</c:v>
                </c:pt>
                <c:pt idx="51">
                  <c:v>-42.857142857142854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C14-4C07-BFA4-08BA7CE416B2}"/>
            </c:ext>
          </c:extLst>
        </c:ser>
        <c:ser>
          <c:idx val="9"/>
          <c:order val="9"/>
          <c:tx>
            <c:strRef>
              <c:f>Sheet6!$BP$1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Sheet6!$BP$2:$BP$105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EC14-4C07-BFA4-08BA7CE416B2}"/>
            </c:ext>
          </c:extLst>
        </c:ser>
        <c:ser>
          <c:idx val="10"/>
          <c:order val="10"/>
          <c:tx>
            <c:strRef>
              <c:f>Sheet6!$BQ$1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Sheet6!$BF$2:$BF$105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Sheet6!$BQ$2:$BQ$105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-17.458571428571425</c:v>
                </c:pt>
                <c:pt idx="11">
                  <c:v>-35.714285714285715</c:v>
                </c:pt>
                <c:pt idx="12">
                  <c:v>-40.74</c:v>
                </c:pt>
                <c:pt idx="13">
                  <c:v>-54.234285714285711</c:v>
                </c:pt>
                <c:pt idx="14">
                  <c:v>-57.409999999999982</c:v>
                </c:pt>
                <c:pt idx="15">
                  <c:v>-58.20428571428571</c:v>
                </c:pt>
                <c:pt idx="16">
                  <c:v>-60.19</c:v>
                </c:pt>
                <c:pt idx="17">
                  <c:v>-60.19</c:v>
                </c:pt>
                <c:pt idx="18">
                  <c:v>-60.19</c:v>
                </c:pt>
                <c:pt idx="19">
                  <c:v>-60.19</c:v>
                </c:pt>
                <c:pt idx="20">
                  <c:v>-60.19</c:v>
                </c:pt>
                <c:pt idx="21">
                  <c:v>-57.807142857142857</c:v>
                </c:pt>
                <c:pt idx="22">
                  <c:v>-57.409999999999982</c:v>
                </c:pt>
                <c:pt idx="23">
                  <c:v>-57.409999999999982</c:v>
                </c:pt>
                <c:pt idx="24">
                  <c:v>-57.409999999999982</c:v>
                </c:pt>
                <c:pt idx="25">
                  <c:v>-57.409999999999982</c:v>
                </c:pt>
                <c:pt idx="26">
                  <c:v>-50</c:v>
                </c:pt>
                <c:pt idx="27">
                  <c:v>-49.471428571428568</c:v>
                </c:pt>
                <c:pt idx="28">
                  <c:v>-48.149999999999991</c:v>
                </c:pt>
                <c:pt idx="29">
                  <c:v>-48.149999999999991</c:v>
                </c:pt>
                <c:pt idx="30">
                  <c:v>-48.149999999999991</c:v>
                </c:pt>
                <c:pt idx="31">
                  <c:v>-48.149999999999991</c:v>
                </c:pt>
                <c:pt idx="32">
                  <c:v>-47.089999999999996</c:v>
                </c:pt>
                <c:pt idx="33">
                  <c:v>-44.44</c:v>
                </c:pt>
                <c:pt idx="34">
                  <c:v>-44.44</c:v>
                </c:pt>
                <c:pt idx="35">
                  <c:v>-44.44</c:v>
                </c:pt>
                <c:pt idx="36">
                  <c:v>-44.44</c:v>
                </c:pt>
                <c:pt idx="37">
                  <c:v>-44.44</c:v>
                </c:pt>
                <c:pt idx="38">
                  <c:v>-44.44</c:v>
                </c:pt>
                <c:pt idx="39">
                  <c:v>-45.237142857142864</c:v>
                </c:pt>
                <c:pt idx="40">
                  <c:v>-45.37</c:v>
                </c:pt>
                <c:pt idx="41">
                  <c:v>-45.37</c:v>
                </c:pt>
                <c:pt idx="42">
                  <c:v>-45.37</c:v>
                </c:pt>
                <c:pt idx="43">
                  <c:v>-45.37</c:v>
                </c:pt>
                <c:pt idx="44">
                  <c:v>-45.37</c:v>
                </c:pt>
                <c:pt idx="45">
                  <c:v>-45.37</c:v>
                </c:pt>
                <c:pt idx="46">
                  <c:v>-45.37</c:v>
                </c:pt>
                <c:pt idx="47">
                  <c:v>-45.37</c:v>
                </c:pt>
                <c:pt idx="48">
                  <c:v>-45.37</c:v>
                </c:pt>
                <c:pt idx="49">
                  <c:v>-45.37</c:v>
                </c:pt>
                <c:pt idx="50">
                  <c:v>-45.37</c:v>
                </c:pt>
                <c:pt idx="51">
                  <c:v>-45.37</c:v>
                </c:pt>
                <c:pt idx="52">
                  <c:v>-39.81</c:v>
                </c:pt>
                <c:pt idx="53">
                  <c:v>-39.81</c:v>
                </c:pt>
                <c:pt idx="54">
                  <c:v>-39.81</c:v>
                </c:pt>
                <c:pt idx="55">
                  <c:v>-39.81</c:v>
                </c:pt>
                <c:pt idx="56">
                  <c:v>-39.81</c:v>
                </c:pt>
                <c:pt idx="57">
                  <c:v>-39.81</c:v>
                </c:pt>
                <c:pt idx="58">
                  <c:v>-39.81</c:v>
                </c:pt>
                <c:pt idx="59">
                  <c:v>-39.545714285714283</c:v>
                </c:pt>
                <c:pt idx="60">
                  <c:v>-37.96</c:v>
                </c:pt>
                <c:pt idx="61">
                  <c:v>-37.96</c:v>
                </c:pt>
                <c:pt idx="62">
                  <c:v>-37.96</c:v>
                </c:pt>
                <c:pt idx="63">
                  <c:v>-37.96</c:v>
                </c:pt>
                <c:pt idx="64">
                  <c:v>-37.96</c:v>
                </c:pt>
                <c:pt idx="65">
                  <c:v>-37.96</c:v>
                </c:pt>
                <c:pt idx="66">
                  <c:v>-26.054285714285708</c:v>
                </c:pt>
                <c:pt idx="67">
                  <c:v>-24.069999999999997</c:v>
                </c:pt>
                <c:pt idx="68">
                  <c:v>-24.069999999999997</c:v>
                </c:pt>
                <c:pt idx="69">
                  <c:v>-24.069999999999997</c:v>
                </c:pt>
                <c:pt idx="70">
                  <c:v>-24.069999999999997</c:v>
                </c:pt>
                <c:pt idx="71">
                  <c:v>-24.069999999999997</c:v>
                </c:pt>
                <c:pt idx="72">
                  <c:v>-24.069999999999997</c:v>
                </c:pt>
                <c:pt idx="73">
                  <c:v>-24.069999999999997</c:v>
                </c:pt>
                <c:pt idx="74">
                  <c:v>-24.069999999999997</c:v>
                </c:pt>
                <c:pt idx="75">
                  <c:v>-24.069999999999997</c:v>
                </c:pt>
                <c:pt idx="76">
                  <c:v>-24.069999999999997</c:v>
                </c:pt>
                <c:pt idx="77">
                  <c:v>-24.069999999999997</c:v>
                </c:pt>
                <c:pt idx="78">
                  <c:v>-24.069999999999997</c:v>
                </c:pt>
                <c:pt idx="79">
                  <c:v>-24.069999999999997</c:v>
                </c:pt>
                <c:pt idx="80">
                  <c:v>-24.069999999999997</c:v>
                </c:pt>
                <c:pt idx="81">
                  <c:v>-24.069999999999997</c:v>
                </c:pt>
                <c:pt idx="82">
                  <c:v>-24.069999999999997</c:v>
                </c:pt>
                <c:pt idx="83">
                  <c:v>-24.069999999999997</c:v>
                </c:pt>
                <c:pt idx="84">
                  <c:v>-24.069999999999997</c:v>
                </c:pt>
                <c:pt idx="85">
                  <c:v>-24.467142857142854</c:v>
                </c:pt>
                <c:pt idx="86">
                  <c:v>-25.13</c:v>
                </c:pt>
                <c:pt idx="87">
                  <c:v>-14.81</c:v>
                </c:pt>
                <c:pt idx="88">
                  <c:v>-14.81</c:v>
                </c:pt>
                <c:pt idx="89">
                  <c:v>-14.81</c:v>
                </c:pt>
                <c:pt idx="90">
                  <c:v>-14.81</c:v>
                </c:pt>
                <c:pt idx="91">
                  <c:v>-14.81</c:v>
                </c:pt>
                <c:pt idx="92">
                  <c:v>-14.81</c:v>
                </c:pt>
                <c:pt idx="93">
                  <c:v>-14.81</c:v>
                </c:pt>
                <c:pt idx="94">
                  <c:v>-14.81</c:v>
                </c:pt>
                <c:pt idx="95">
                  <c:v>-14.81</c:v>
                </c:pt>
                <c:pt idx="96">
                  <c:v>-14.81</c:v>
                </c:pt>
                <c:pt idx="97">
                  <c:v>-14.81</c:v>
                </c:pt>
                <c:pt idx="98">
                  <c:v>-14.81</c:v>
                </c:pt>
                <c:pt idx="99">
                  <c:v>-14.81</c:v>
                </c:pt>
                <c:pt idx="100">
                  <c:v>-14.81</c:v>
                </c:pt>
                <c:pt idx="101">
                  <c:v>-14.81</c:v>
                </c:pt>
                <c:pt idx="102">
                  <c:v>-14.81</c:v>
                </c:pt>
                <c:pt idx="103">
                  <c:v>-14.81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C14-4C07-BFA4-08BA7CE41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0684848"/>
        <c:axId val="2120673616"/>
      </c:lineChart>
      <c:catAx>
        <c:axId val="212068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20673616"/>
        <c:crosses val="autoZero"/>
        <c:auto val="1"/>
        <c:lblAlgn val="ctr"/>
        <c:lblOffset val="100"/>
        <c:noMultiLvlLbl val="0"/>
      </c:catAx>
      <c:valAx>
        <c:axId val="2120673616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206848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>
                <a:solidFill>
                  <a:sysClr val="windowText" lastClr="000000"/>
                </a:solidFill>
              </a:rPr>
              <a:t>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Sheet6!$AF$1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Sheet6!$AF$2:$AF$105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42D7-47A2-A448-1EB57C1DC827}"/>
            </c:ext>
          </c:extLst>
        </c:ser>
        <c:ser>
          <c:idx val="1"/>
          <c:order val="1"/>
          <c:tx>
            <c:strRef>
              <c:f>Sheet6!$AG$1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Sheet6!$AG$2:$AG$105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42D7-47A2-A448-1EB57C1DC827}"/>
            </c:ext>
          </c:extLst>
        </c:ser>
        <c:ser>
          <c:idx val="2"/>
          <c:order val="2"/>
          <c:tx>
            <c:strRef>
              <c:f>Sheet6!$AH$1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Sheet6!$AH$2:$AH$105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42D7-47A2-A448-1EB57C1DC827}"/>
            </c:ext>
          </c:extLst>
        </c:ser>
        <c:ser>
          <c:idx val="3"/>
          <c:order val="3"/>
          <c:tx>
            <c:strRef>
              <c:f>Sheet6!$AI$1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Sheet6!$AI$2:$AI$105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42D7-47A2-A448-1EB57C1DC827}"/>
            </c:ext>
          </c:extLst>
        </c:ser>
        <c:ser>
          <c:idx val="4"/>
          <c:order val="4"/>
          <c:tx>
            <c:strRef>
              <c:f>Sheet6!$AJ$1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Sheet6!$AJ$2:$AJ$105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42D7-47A2-A448-1EB57C1DC827}"/>
            </c:ext>
          </c:extLst>
        </c:ser>
        <c:ser>
          <c:idx val="5"/>
          <c:order val="5"/>
          <c:tx>
            <c:strRef>
              <c:f>Sheet6!$AK$1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Sheet6!$AK$2:$AK$105</c:f>
              <c:numCache>
                <c:formatCode>General</c:formatCode>
                <c:ptCount val="104"/>
                <c:pt idx="0">
                  <c:v>2.9882154887500008</c:v>
                </c:pt>
                <c:pt idx="1">
                  <c:v>-9.5117845112499992</c:v>
                </c:pt>
                <c:pt idx="2">
                  <c:v>7.4753949762500014</c:v>
                </c:pt>
                <c:pt idx="3">
                  <c:v>-5.0246050237499986</c:v>
                </c:pt>
                <c:pt idx="4">
                  <c:v>-5.0246050237499986</c:v>
                </c:pt>
                <c:pt idx="5">
                  <c:v>-5.0246050237499986</c:v>
                </c:pt>
                <c:pt idx="6">
                  <c:v>-6.8764568750000024</c:v>
                </c:pt>
                <c:pt idx="7">
                  <c:v>-6.8764568750000024</c:v>
                </c:pt>
                <c:pt idx="8">
                  <c:v>-70.512820512499999</c:v>
                </c:pt>
                <c:pt idx="9">
                  <c:v>-70.512820512499999</c:v>
                </c:pt>
                <c:pt idx="10">
                  <c:v>-100</c:v>
                </c:pt>
                <c:pt idx="11">
                  <c:v>-100</c:v>
                </c:pt>
                <c:pt idx="12">
                  <c:v>-100</c:v>
                </c:pt>
                <c:pt idx="13">
                  <c:v>-100</c:v>
                </c:pt>
                <c:pt idx="14">
                  <c:v>-100</c:v>
                </c:pt>
                <c:pt idx="15">
                  <c:v>-84</c:v>
                </c:pt>
                <c:pt idx="16">
                  <c:v>-84</c:v>
                </c:pt>
                <c:pt idx="17">
                  <c:v>-84</c:v>
                </c:pt>
                <c:pt idx="18">
                  <c:v>-84</c:v>
                </c:pt>
                <c:pt idx="19">
                  <c:v>-84</c:v>
                </c:pt>
                <c:pt idx="20">
                  <c:v>-84</c:v>
                </c:pt>
                <c:pt idx="21">
                  <c:v>-84</c:v>
                </c:pt>
                <c:pt idx="22">
                  <c:v>-70.666666666625005</c:v>
                </c:pt>
                <c:pt idx="23">
                  <c:v>-86.666666666625005</c:v>
                </c:pt>
                <c:pt idx="24">
                  <c:v>-86.666666666624991</c:v>
                </c:pt>
                <c:pt idx="25">
                  <c:v>-74.166666666624991</c:v>
                </c:pt>
                <c:pt idx="26">
                  <c:v>-61.666666666624998</c:v>
                </c:pt>
                <c:pt idx="27">
                  <c:v>-61.666666666625005</c:v>
                </c:pt>
                <c:pt idx="28">
                  <c:v>-61.666666666624998</c:v>
                </c:pt>
                <c:pt idx="29">
                  <c:v>-49.166666666624998</c:v>
                </c:pt>
                <c:pt idx="30">
                  <c:v>-62.5</c:v>
                </c:pt>
                <c:pt idx="31">
                  <c:v>-62.5</c:v>
                </c:pt>
                <c:pt idx="32">
                  <c:v>-62.5</c:v>
                </c:pt>
                <c:pt idx="33">
                  <c:v>-75</c:v>
                </c:pt>
                <c:pt idx="34">
                  <c:v>-87.5</c:v>
                </c:pt>
                <c:pt idx="35">
                  <c:v>-87.5</c:v>
                </c:pt>
                <c:pt idx="36">
                  <c:v>-87.5</c:v>
                </c:pt>
                <c:pt idx="37">
                  <c:v>-100</c:v>
                </c:pt>
                <c:pt idx="38">
                  <c:v>-100</c:v>
                </c:pt>
                <c:pt idx="39">
                  <c:v>-100</c:v>
                </c:pt>
                <c:pt idx="40">
                  <c:v>-100</c:v>
                </c:pt>
                <c:pt idx="41">
                  <c:v>-100</c:v>
                </c:pt>
                <c:pt idx="42">
                  <c:v>-100</c:v>
                </c:pt>
                <c:pt idx="43">
                  <c:v>-100</c:v>
                </c:pt>
                <c:pt idx="44">
                  <c:v>-100</c:v>
                </c:pt>
                <c:pt idx="45">
                  <c:v>-87.5</c:v>
                </c:pt>
                <c:pt idx="46">
                  <c:v>-75</c:v>
                </c:pt>
                <c:pt idx="47">
                  <c:v>-62.5</c:v>
                </c:pt>
                <c:pt idx="48">
                  <c:v>-62.5</c:v>
                </c:pt>
                <c:pt idx="49">
                  <c:v>-62.5</c:v>
                </c:pt>
                <c:pt idx="50">
                  <c:v>-62.5</c:v>
                </c:pt>
                <c:pt idx="51">
                  <c:v>-62.5</c:v>
                </c:pt>
                <c:pt idx="52">
                  <c:v>-62.5</c:v>
                </c:pt>
                <c:pt idx="53">
                  <c:v>-75</c:v>
                </c:pt>
                <c:pt idx="54">
                  <c:v>-87.5</c:v>
                </c:pt>
                <c:pt idx="55">
                  <c:v>-100</c:v>
                </c:pt>
                <c:pt idx="56">
                  <c:v>-100</c:v>
                </c:pt>
                <c:pt idx="57">
                  <c:v>-100</c:v>
                </c:pt>
                <c:pt idx="58">
                  <c:v>-100</c:v>
                </c:pt>
                <c:pt idx="59">
                  <c:v>-100</c:v>
                </c:pt>
                <c:pt idx="60">
                  <c:v>-100</c:v>
                </c:pt>
                <c:pt idx="61">
                  <c:v>-100</c:v>
                </c:pt>
                <c:pt idx="62">
                  <c:v>-100</c:v>
                </c:pt>
                <c:pt idx="63">
                  <c:v>-100</c:v>
                </c:pt>
                <c:pt idx="64">
                  <c:v>-100</c:v>
                </c:pt>
                <c:pt idx="65">
                  <c:v>-79.629629629629633</c:v>
                </c:pt>
                <c:pt idx="66">
                  <c:v>-79.629629629629633</c:v>
                </c:pt>
                <c:pt idx="67">
                  <c:v>-63.629629629629633</c:v>
                </c:pt>
                <c:pt idx="68">
                  <c:v>-63.629629629629633</c:v>
                </c:pt>
                <c:pt idx="69">
                  <c:v>-46.962962962962969</c:v>
                </c:pt>
                <c:pt idx="70">
                  <c:v>-46.962962962962969</c:v>
                </c:pt>
                <c:pt idx="71">
                  <c:v>-46.962962962962962</c:v>
                </c:pt>
                <c:pt idx="72">
                  <c:v>-46.962962962962962</c:v>
                </c:pt>
                <c:pt idx="73">
                  <c:v>-49.686274509803923</c:v>
                </c:pt>
                <c:pt idx="74">
                  <c:v>-46.352941176470587</c:v>
                </c:pt>
                <c:pt idx="75">
                  <c:v>-62.352941176470587</c:v>
                </c:pt>
                <c:pt idx="76">
                  <c:v>-62.352941176470587</c:v>
                </c:pt>
                <c:pt idx="77">
                  <c:v>-66.519607843137251</c:v>
                </c:pt>
                <c:pt idx="78">
                  <c:v>-54.019607843137251</c:v>
                </c:pt>
                <c:pt idx="79">
                  <c:v>-54.019607843137251</c:v>
                </c:pt>
                <c:pt idx="80">
                  <c:v>-54.019607843137251</c:v>
                </c:pt>
                <c:pt idx="81">
                  <c:v>-59.166666666666664</c:v>
                </c:pt>
                <c:pt idx="82">
                  <c:v>-62.5</c:v>
                </c:pt>
                <c:pt idx="83">
                  <c:v>-50</c:v>
                </c:pt>
                <c:pt idx="84">
                  <c:v>-50</c:v>
                </c:pt>
                <c:pt idx="85">
                  <c:v>-62.5</c:v>
                </c:pt>
                <c:pt idx="86">
                  <c:v>-75</c:v>
                </c:pt>
                <c:pt idx="87">
                  <c:v>-75</c:v>
                </c:pt>
                <c:pt idx="88">
                  <c:v>-75</c:v>
                </c:pt>
                <c:pt idx="89">
                  <c:v>-73.07692307692308</c:v>
                </c:pt>
                <c:pt idx="90">
                  <c:v>-73.07692307692308</c:v>
                </c:pt>
                <c:pt idx="91">
                  <c:v>-63.70192307692308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2D7-47A2-A448-1EB57C1DC827}"/>
            </c:ext>
          </c:extLst>
        </c:ser>
        <c:ser>
          <c:idx val="6"/>
          <c:order val="6"/>
          <c:tx>
            <c:strRef>
              <c:f>Sheet6!$AL$1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Sheet6!$AL$2:$AL$105</c:f>
              <c:numCache>
                <c:formatCode>General</c:formatCode>
                <c:ptCount val="104"/>
                <c:pt idx="6">
                  <c:v>3.4285714285714284</c:v>
                </c:pt>
                <c:pt idx="7">
                  <c:v>5.1428571428571432</c:v>
                </c:pt>
                <c:pt idx="8">
                  <c:v>6.7142857142857144</c:v>
                </c:pt>
                <c:pt idx="9">
                  <c:v>5.2857142857142856</c:v>
                </c:pt>
                <c:pt idx="10">
                  <c:v>-20.857142857142858</c:v>
                </c:pt>
                <c:pt idx="11">
                  <c:v>-42.857142857142854</c:v>
                </c:pt>
                <c:pt idx="12">
                  <c:v>-45.571428571428569</c:v>
                </c:pt>
                <c:pt idx="13">
                  <c:v>-45.142857142857146</c:v>
                </c:pt>
                <c:pt idx="14">
                  <c:v>-46.142857142857146</c:v>
                </c:pt>
                <c:pt idx="15">
                  <c:v>-43.285714285714285</c:v>
                </c:pt>
                <c:pt idx="16">
                  <c:v>-39.428571428571431</c:v>
                </c:pt>
                <c:pt idx="17">
                  <c:v>-31.714285714285715</c:v>
                </c:pt>
                <c:pt idx="18">
                  <c:v>-31.142857142857142</c:v>
                </c:pt>
                <c:pt idx="19">
                  <c:v>-25</c:v>
                </c:pt>
                <c:pt idx="20">
                  <c:v>-24.857142857142858</c:v>
                </c:pt>
                <c:pt idx="21">
                  <c:v>-17</c:v>
                </c:pt>
                <c:pt idx="22">
                  <c:v>-13.714285714285714</c:v>
                </c:pt>
                <c:pt idx="23">
                  <c:v>-9.8571428571428577</c:v>
                </c:pt>
                <c:pt idx="24">
                  <c:v>-9.1428571428571423</c:v>
                </c:pt>
                <c:pt idx="25">
                  <c:v>-8.4285714285714288</c:v>
                </c:pt>
                <c:pt idx="26">
                  <c:v>-13.285714285714286</c:v>
                </c:pt>
                <c:pt idx="27">
                  <c:v>-8.4285714285714288</c:v>
                </c:pt>
                <c:pt idx="28">
                  <c:v>-9.1428571428571423</c:v>
                </c:pt>
                <c:pt idx="29">
                  <c:v>-8</c:v>
                </c:pt>
                <c:pt idx="30">
                  <c:v>-6.2857142857142856</c:v>
                </c:pt>
                <c:pt idx="31">
                  <c:v>-6.5714285714285712</c:v>
                </c:pt>
                <c:pt idx="32">
                  <c:v>-9.7142857142857135</c:v>
                </c:pt>
                <c:pt idx="33">
                  <c:v>-8.8571428571428577</c:v>
                </c:pt>
                <c:pt idx="34">
                  <c:v>-7</c:v>
                </c:pt>
                <c:pt idx="35">
                  <c:v>-9.1428571428571423</c:v>
                </c:pt>
                <c:pt idx="36">
                  <c:v>-8.8571428571428577</c:v>
                </c:pt>
                <c:pt idx="37">
                  <c:v>-8.5714285714285712</c:v>
                </c:pt>
                <c:pt idx="38">
                  <c:v>-10</c:v>
                </c:pt>
                <c:pt idx="39">
                  <c:v>-10.571428571428571</c:v>
                </c:pt>
                <c:pt idx="40">
                  <c:v>-13</c:v>
                </c:pt>
                <c:pt idx="41">
                  <c:v>-11.857142857142858</c:v>
                </c:pt>
                <c:pt idx="42">
                  <c:v>-15</c:v>
                </c:pt>
                <c:pt idx="43">
                  <c:v>-14.428571428571429</c:v>
                </c:pt>
                <c:pt idx="44">
                  <c:v>-15.285714285714286</c:v>
                </c:pt>
                <c:pt idx="45">
                  <c:v>-17.285714285714285</c:v>
                </c:pt>
                <c:pt idx="46">
                  <c:v>-21.285714285714285</c:v>
                </c:pt>
                <c:pt idx="47">
                  <c:v>-18.714285714285715</c:v>
                </c:pt>
                <c:pt idx="48">
                  <c:v>-19.428571428571427</c:v>
                </c:pt>
                <c:pt idx="49">
                  <c:v>-21.857142857142858</c:v>
                </c:pt>
                <c:pt idx="50">
                  <c:v>-16.857142857142858</c:v>
                </c:pt>
                <c:pt idx="51">
                  <c:v>-19.285714285714285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2D7-47A2-A448-1EB57C1DC827}"/>
            </c:ext>
          </c:extLst>
        </c:ser>
        <c:ser>
          <c:idx val="7"/>
          <c:order val="7"/>
          <c:tx>
            <c:strRef>
              <c:f>Sheet6!$AM$1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Sheet6!$AM$2:$AM$105</c:f>
              <c:numCache>
                <c:formatCode>General</c:formatCode>
                <c:ptCount val="104"/>
                <c:pt idx="6">
                  <c:v>2.5714285714285716</c:v>
                </c:pt>
                <c:pt idx="7">
                  <c:v>5.1428571428571432</c:v>
                </c:pt>
                <c:pt idx="8">
                  <c:v>4.8571428571428568</c:v>
                </c:pt>
                <c:pt idx="9">
                  <c:v>-1.5714285714285714</c:v>
                </c:pt>
                <c:pt idx="10">
                  <c:v>-28.142857142857142</c:v>
                </c:pt>
                <c:pt idx="11">
                  <c:v>-47.857142857142854</c:v>
                </c:pt>
                <c:pt idx="12">
                  <c:v>-55</c:v>
                </c:pt>
                <c:pt idx="13">
                  <c:v>-55.428571428571431</c:v>
                </c:pt>
                <c:pt idx="14">
                  <c:v>-56</c:v>
                </c:pt>
                <c:pt idx="15">
                  <c:v>-54.571428571428569</c:v>
                </c:pt>
                <c:pt idx="16">
                  <c:v>-51.428571428571431</c:v>
                </c:pt>
                <c:pt idx="17">
                  <c:v>-45.142857142857146</c:v>
                </c:pt>
                <c:pt idx="18">
                  <c:v>-44</c:v>
                </c:pt>
                <c:pt idx="19">
                  <c:v>-37.857142857142854</c:v>
                </c:pt>
                <c:pt idx="20">
                  <c:v>-37.571428571428569</c:v>
                </c:pt>
                <c:pt idx="21">
                  <c:v>-31</c:v>
                </c:pt>
                <c:pt idx="22">
                  <c:v>-27.857142857142858</c:v>
                </c:pt>
                <c:pt idx="23">
                  <c:v>-21.571428571428573</c:v>
                </c:pt>
                <c:pt idx="24">
                  <c:v>-21.571428571428573</c:v>
                </c:pt>
                <c:pt idx="25">
                  <c:v>-21</c:v>
                </c:pt>
                <c:pt idx="26">
                  <c:v>-22</c:v>
                </c:pt>
                <c:pt idx="27">
                  <c:v>-20</c:v>
                </c:pt>
                <c:pt idx="28">
                  <c:v>-20.142857142857142</c:v>
                </c:pt>
                <c:pt idx="29">
                  <c:v>-19.142857142857142</c:v>
                </c:pt>
                <c:pt idx="30">
                  <c:v>-19.428571428571427</c:v>
                </c:pt>
                <c:pt idx="31">
                  <c:v>-17.428571428571427</c:v>
                </c:pt>
                <c:pt idx="32">
                  <c:v>-18.571428571428573</c:v>
                </c:pt>
                <c:pt idx="33">
                  <c:v>-18</c:v>
                </c:pt>
                <c:pt idx="34">
                  <c:v>-17.714285714285715</c:v>
                </c:pt>
                <c:pt idx="35">
                  <c:v>-18.857142857142858</c:v>
                </c:pt>
                <c:pt idx="36">
                  <c:v>-21.571428571428573</c:v>
                </c:pt>
                <c:pt idx="37">
                  <c:v>-23.857142857142858</c:v>
                </c:pt>
                <c:pt idx="38">
                  <c:v>-24.714285714285715</c:v>
                </c:pt>
                <c:pt idx="39">
                  <c:v>-22.428571428571427</c:v>
                </c:pt>
                <c:pt idx="40">
                  <c:v>-22.857142857142858</c:v>
                </c:pt>
                <c:pt idx="41">
                  <c:v>-21.857142857142858</c:v>
                </c:pt>
                <c:pt idx="42">
                  <c:v>-27.285714285714285</c:v>
                </c:pt>
                <c:pt idx="43">
                  <c:v>-28.857142857142858</c:v>
                </c:pt>
                <c:pt idx="44">
                  <c:v>-30.285714285714285</c:v>
                </c:pt>
                <c:pt idx="45">
                  <c:v>-32.285714285714285</c:v>
                </c:pt>
                <c:pt idx="46">
                  <c:v>-34</c:v>
                </c:pt>
                <c:pt idx="47">
                  <c:v>-31</c:v>
                </c:pt>
                <c:pt idx="48">
                  <c:v>-36.142857142857146</c:v>
                </c:pt>
                <c:pt idx="49">
                  <c:v>-39.285714285714285</c:v>
                </c:pt>
                <c:pt idx="50">
                  <c:v>-32.428571428571431</c:v>
                </c:pt>
                <c:pt idx="51">
                  <c:v>-35.857142857142854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2D7-47A2-A448-1EB57C1DC827}"/>
            </c:ext>
          </c:extLst>
        </c:ser>
        <c:ser>
          <c:idx val="8"/>
          <c:order val="8"/>
          <c:tx>
            <c:strRef>
              <c:f>Sheet6!$AN$1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Sheet6!$AN$2:$AN$105</c:f>
              <c:numCache>
                <c:formatCode>General</c:formatCode>
                <c:ptCount val="104"/>
                <c:pt idx="6">
                  <c:v>-5.1428571428571432</c:v>
                </c:pt>
                <c:pt idx="7">
                  <c:v>2.7142857142857144</c:v>
                </c:pt>
                <c:pt idx="8">
                  <c:v>2.7142857142857144</c:v>
                </c:pt>
                <c:pt idx="9">
                  <c:v>-1</c:v>
                </c:pt>
                <c:pt idx="10">
                  <c:v>-24.571428571428573</c:v>
                </c:pt>
                <c:pt idx="11">
                  <c:v>-41.571428571428569</c:v>
                </c:pt>
                <c:pt idx="12">
                  <c:v>-46.714285714285715</c:v>
                </c:pt>
                <c:pt idx="13">
                  <c:v>-50.285714285714285</c:v>
                </c:pt>
                <c:pt idx="14">
                  <c:v>-49.714285714285715</c:v>
                </c:pt>
                <c:pt idx="15">
                  <c:v>-46.857142857142854</c:v>
                </c:pt>
                <c:pt idx="16">
                  <c:v>-45.428571428571431</c:v>
                </c:pt>
                <c:pt idx="17">
                  <c:v>-42.571428571428569</c:v>
                </c:pt>
                <c:pt idx="18">
                  <c:v>-40.714285714285715</c:v>
                </c:pt>
                <c:pt idx="19">
                  <c:v>-38.428571428571431</c:v>
                </c:pt>
                <c:pt idx="20">
                  <c:v>-40.571428571428569</c:v>
                </c:pt>
                <c:pt idx="21">
                  <c:v>-31.571428571428573</c:v>
                </c:pt>
                <c:pt idx="22">
                  <c:v>-30.857142857142858</c:v>
                </c:pt>
                <c:pt idx="23">
                  <c:v>-29.571428571428573</c:v>
                </c:pt>
                <c:pt idx="24">
                  <c:v>-29.714285714285715</c:v>
                </c:pt>
                <c:pt idx="25">
                  <c:v>-33</c:v>
                </c:pt>
                <c:pt idx="26">
                  <c:v>-33.857142857142854</c:v>
                </c:pt>
                <c:pt idx="27">
                  <c:v>-29.428571428571427</c:v>
                </c:pt>
                <c:pt idx="28">
                  <c:v>-29.857142857142858</c:v>
                </c:pt>
                <c:pt idx="29">
                  <c:v>-30.285714285714285</c:v>
                </c:pt>
                <c:pt idx="30">
                  <c:v>-33.571428571428569</c:v>
                </c:pt>
                <c:pt idx="31">
                  <c:v>-30.571428571428573</c:v>
                </c:pt>
                <c:pt idx="32">
                  <c:v>-30.571428571428573</c:v>
                </c:pt>
                <c:pt idx="33">
                  <c:v>-29</c:v>
                </c:pt>
                <c:pt idx="34">
                  <c:v>-29</c:v>
                </c:pt>
                <c:pt idx="35">
                  <c:v>-33.857142857142854</c:v>
                </c:pt>
                <c:pt idx="36">
                  <c:v>-25.285714285714285</c:v>
                </c:pt>
                <c:pt idx="37">
                  <c:v>-25.142857142857142</c:v>
                </c:pt>
                <c:pt idx="38">
                  <c:v>-24</c:v>
                </c:pt>
                <c:pt idx="39">
                  <c:v>-23.571428571428573</c:v>
                </c:pt>
                <c:pt idx="40">
                  <c:v>-25.714285714285715</c:v>
                </c:pt>
                <c:pt idx="41">
                  <c:v>-23.285714285714285</c:v>
                </c:pt>
                <c:pt idx="42">
                  <c:v>-24</c:v>
                </c:pt>
                <c:pt idx="43">
                  <c:v>-24.857142857142858</c:v>
                </c:pt>
                <c:pt idx="44">
                  <c:v>-25.285714285714285</c:v>
                </c:pt>
                <c:pt idx="45">
                  <c:v>-25.714285714285715</c:v>
                </c:pt>
                <c:pt idx="46">
                  <c:v>-38</c:v>
                </c:pt>
                <c:pt idx="47">
                  <c:v>-27.857142857142858</c:v>
                </c:pt>
                <c:pt idx="48">
                  <c:v>-27.142857142857142</c:v>
                </c:pt>
                <c:pt idx="49">
                  <c:v>-32.428571428571431</c:v>
                </c:pt>
                <c:pt idx="50">
                  <c:v>-38.142857142857146</c:v>
                </c:pt>
                <c:pt idx="51">
                  <c:v>-42.857142857142854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2D7-47A2-A448-1EB57C1DC827}"/>
            </c:ext>
          </c:extLst>
        </c:ser>
        <c:ser>
          <c:idx val="9"/>
          <c:order val="9"/>
          <c:tx>
            <c:strRef>
              <c:f>Sheet6!$AO$1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Sheet6!$AO$2:$AO$105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42D7-47A2-A448-1EB57C1DC827}"/>
            </c:ext>
          </c:extLst>
        </c:ser>
        <c:ser>
          <c:idx val="10"/>
          <c:order val="10"/>
          <c:tx>
            <c:strRef>
              <c:f>Sheet6!$AP$1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Sheet6!$AE$2:$AE$105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Sheet6!$AP$2:$AP$105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-1.5885714285714285</c:v>
                </c:pt>
                <c:pt idx="4">
                  <c:v>-5.5600000000000005</c:v>
                </c:pt>
                <c:pt idx="5">
                  <c:v>-5.5600000000000005</c:v>
                </c:pt>
                <c:pt idx="6">
                  <c:v>-5.5600000000000005</c:v>
                </c:pt>
                <c:pt idx="7">
                  <c:v>-5.5600000000000005</c:v>
                </c:pt>
                <c:pt idx="8">
                  <c:v>-11.11</c:v>
                </c:pt>
                <c:pt idx="9">
                  <c:v>-13.489999999999998</c:v>
                </c:pt>
                <c:pt idx="10">
                  <c:v>-35.582857142857144</c:v>
                </c:pt>
                <c:pt idx="11">
                  <c:v>-52.515714285714282</c:v>
                </c:pt>
                <c:pt idx="12">
                  <c:v>-68.187142857142859</c:v>
                </c:pt>
                <c:pt idx="13">
                  <c:v>-70.37</c:v>
                </c:pt>
                <c:pt idx="14">
                  <c:v>-70.37</c:v>
                </c:pt>
                <c:pt idx="15">
                  <c:v>-70.37</c:v>
                </c:pt>
                <c:pt idx="16">
                  <c:v>-70.37</c:v>
                </c:pt>
                <c:pt idx="17">
                  <c:v>-70.37</c:v>
                </c:pt>
                <c:pt idx="18">
                  <c:v>-70.37</c:v>
                </c:pt>
                <c:pt idx="19">
                  <c:v>-70.37</c:v>
                </c:pt>
                <c:pt idx="20">
                  <c:v>-66.67</c:v>
                </c:pt>
                <c:pt idx="21">
                  <c:v>-66.272857142857134</c:v>
                </c:pt>
                <c:pt idx="22">
                  <c:v>-65.279999999999987</c:v>
                </c:pt>
                <c:pt idx="23">
                  <c:v>-65.279999999999987</c:v>
                </c:pt>
                <c:pt idx="24">
                  <c:v>-63.889999999999993</c:v>
                </c:pt>
                <c:pt idx="25">
                  <c:v>-63.889999999999993</c:v>
                </c:pt>
                <c:pt idx="26">
                  <c:v>-56.747142857142862</c:v>
                </c:pt>
                <c:pt idx="27">
                  <c:v>-52.779999999999987</c:v>
                </c:pt>
                <c:pt idx="28">
                  <c:v>-52.779999999999987</c:v>
                </c:pt>
                <c:pt idx="29">
                  <c:v>-56.744285714285702</c:v>
                </c:pt>
                <c:pt idx="30">
                  <c:v>-58.329999999999991</c:v>
                </c:pt>
                <c:pt idx="31">
                  <c:v>-58.329999999999991</c:v>
                </c:pt>
                <c:pt idx="32">
                  <c:v>-58.329999999999991</c:v>
                </c:pt>
                <c:pt idx="33">
                  <c:v>-59.658571428571427</c:v>
                </c:pt>
                <c:pt idx="34">
                  <c:v>-57.801428571428573</c:v>
                </c:pt>
                <c:pt idx="35">
                  <c:v>-56.480000000000004</c:v>
                </c:pt>
                <c:pt idx="36">
                  <c:v>-56.480000000000004</c:v>
                </c:pt>
                <c:pt idx="37">
                  <c:v>-56.480000000000004</c:v>
                </c:pt>
                <c:pt idx="38">
                  <c:v>-56.480000000000004</c:v>
                </c:pt>
                <c:pt idx="39">
                  <c:v>-56.480000000000004</c:v>
                </c:pt>
                <c:pt idx="40">
                  <c:v>-56.480000000000004</c:v>
                </c:pt>
                <c:pt idx="41">
                  <c:v>-56.480000000000004</c:v>
                </c:pt>
                <c:pt idx="42">
                  <c:v>-60.451428571428572</c:v>
                </c:pt>
                <c:pt idx="43">
                  <c:v>-62.040000000000006</c:v>
                </c:pt>
                <c:pt idx="44">
                  <c:v>-64.018571428571434</c:v>
                </c:pt>
                <c:pt idx="45">
                  <c:v>-64.81</c:v>
                </c:pt>
                <c:pt idx="46">
                  <c:v>-64.81</c:v>
                </c:pt>
                <c:pt idx="47">
                  <c:v>-64.81</c:v>
                </c:pt>
                <c:pt idx="48">
                  <c:v>-64.81</c:v>
                </c:pt>
                <c:pt idx="49">
                  <c:v>-64.81</c:v>
                </c:pt>
                <c:pt idx="50">
                  <c:v>-64.81</c:v>
                </c:pt>
                <c:pt idx="51">
                  <c:v>-64.81</c:v>
                </c:pt>
                <c:pt idx="52">
                  <c:v>-64.81</c:v>
                </c:pt>
                <c:pt idx="53">
                  <c:v>-64.81</c:v>
                </c:pt>
                <c:pt idx="54">
                  <c:v>-64.81</c:v>
                </c:pt>
                <c:pt idx="55">
                  <c:v>-64.81</c:v>
                </c:pt>
                <c:pt idx="56">
                  <c:v>-64.81</c:v>
                </c:pt>
                <c:pt idx="57">
                  <c:v>-64.81</c:v>
                </c:pt>
                <c:pt idx="58">
                  <c:v>-64.81</c:v>
                </c:pt>
                <c:pt idx="59">
                  <c:v>-64.81</c:v>
                </c:pt>
                <c:pt idx="60">
                  <c:v>-64.017142857142858</c:v>
                </c:pt>
                <c:pt idx="61">
                  <c:v>-59.26</c:v>
                </c:pt>
                <c:pt idx="62">
                  <c:v>-59.26</c:v>
                </c:pt>
                <c:pt idx="63">
                  <c:v>-49.338571428571427</c:v>
                </c:pt>
                <c:pt idx="64">
                  <c:v>-45.37</c:v>
                </c:pt>
                <c:pt idx="65">
                  <c:v>-40.07714285714286</c:v>
                </c:pt>
                <c:pt idx="66">
                  <c:v>-37.96</c:v>
                </c:pt>
                <c:pt idx="67">
                  <c:v>-37.96</c:v>
                </c:pt>
                <c:pt idx="68">
                  <c:v>-37.96</c:v>
                </c:pt>
                <c:pt idx="69">
                  <c:v>-35.84571428571428</c:v>
                </c:pt>
                <c:pt idx="70">
                  <c:v>-34.26</c:v>
                </c:pt>
                <c:pt idx="71">
                  <c:v>-34.26</c:v>
                </c:pt>
                <c:pt idx="72">
                  <c:v>-34.26</c:v>
                </c:pt>
                <c:pt idx="73">
                  <c:v>-30.952857142857138</c:v>
                </c:pt>
                <c:pt idx="74">
                  <c:v>-11.11</c:v>
                </c:pt>
                <c:pt idx="75">
                  <c:v>-11.11</c:v>
                </c:pt>
                <c:pt idx="76">
                  <c:v>-11.11</c:v>
                </c:pt>
                <c:pt idx="77">
                  <c:v>-11.11</c:v>
                </c:pt>
                <c:pt idx="78">
                  <c:v>-11.11</c:v>
                </c:pt>
                <c:pt idx="79">
                  <c:v>-11.11</c:v>
                </c:pt>
                <c:pt idx="80">
                  <c:v>-11.11</c:v>
                </c:pt>
                <c:pt idx="81">
                  <c:v>-11.11</c:v>
                </c:pt>
                <c:pt idx="82">
                  <c:v>-11.11</c:v>
                </c:pt>
                <c:pt idx="83">
                  <c:v>-11.11</c:v>
                </c:pt>
                <c:pt idx="84">
                  <c:v>-11.11</c:v>
                </c:pt>
                <c:pt idx="85">
                  <c:v>-11.11</c:v>
                </c:pt>
                <c:pt idx="86">
                  <c:v>-12.167142857142858</c:v>
                </c:pt>
                <c:pt idx="87">
                  <c:v>-14.81</c:v>
                </c:pt>
                <c:pt idx="88">
                  <c:v>-14.81</c:v>
                </c:pt>
                <c:pt idx="89">
                  <c:v>-14.81</c:v>
                </c:pt>
                <c:pt idx="90">
                  <c:v>-14.81</c:v>
                </c:pt>
                <c:pt idx="91">
                  <c:v>-14.81</c:v>
                </c:pt>
                <c:pt idx="92">
                  <c:v>-14.81</c:v>
                </c:pt>
                <c:pt idx="93">
                  <c:v>-14.81</c:v>
                </c:pt>
                <c:pt idx="94">
                  <c:v>-14.81</c:v>
                </c:pt>
                <c:pt idx="95">
                  <c:v>-14.81</c:v>
                </c:pt>
                <c:pt idx="96">
                  <c:v>-14.81</c:v>
                </c:pt>
                <c:pt idx="97">
                  <c:v>-14.81</c:v>
                </c:pt>
                <c:pt idx="98">
                  <c:v>-14.81</c:v>
                </c:pt>
                <c:pt idx="99">
                  <c:v>-14.81</c:v>
                </c:pt>
                <c:pt idx="100">
                  <c:v>-14.81</c:v>
                </c:pt>
                <c:pt idx="101">
                  <c:v>-14.81</c:v>
                </c:pt>
                <c:pt idx="102">
                  <c:v>-14.81</c:v>
                </c:pt>
                <c:pt idx="103">
                  <c:v>-14.81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2D7-47A2-A448-1EB57C1DC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813360"/>
        <c:axId val="1737809616"/>
      </c:lineChart>
      <c:catAx>
        <c:axId val="173781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809616"/>
        <c:crosses val="autoZero"/>
        <c:auto val="1"/>
        <c:lblAlgn val="ctr"/>
        <c:lblOffset val="100"/>
        <c:noMultiLvlLbl val="0"/>
      </c:catAx>
      <c:valAx>
        <c:axId val="1737809616"/>
        <c:scaling>
          <c:orientation val="minMax"/>
          <c:max val="100"/>
          <c:min val="-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81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Sheet6!$E$1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Sheet6!$E$2:$E$105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5E08-4B71-BDA0-147BEF26E141}"/>
            </c:ext>
          </c:extLst>
        </c:ser>
        <c:ser>
          <c:idx val="1"/>
          <c:order val="1"/>
          <c:tx>
            <c:strRef>
              <c:f>Sheet6!$F$1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Sheet6!$F$2:$F$105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5E08-4B71-BDA0-147BEF26E141}"/>
            </c:ext>
          </c:extLst>
        </c:ser>
        <c:ser>
          <c:idx val="2"/>
          <c:order val="2"/>
          <c:tx>
            <c:strRef>
              <c:f>Sheet6!$G$1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Sheet6!$G$2:$G$105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5E08-4B71-BDA0-147BEF26E141}"/>
            </c:ext>
          </c:extLst>
        </c:ser>
        <c:ser>
          <c:idx val="3"/>
          <c:order val="3"/>
          <c:tx>
            <c:strRef>
              <c:f>Sheet6!$H$1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Sheet6!$H$2:$H$105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5E08-4B71-BDA0-147BEF26E141}"/>
            </c:ext>
          </c:extLst>
        </c:ser>
        <c:ser>
          <c:idx val="4"/>
          <c:order val="4"/>
          <c:tx>
            <c:strRef>
              <c:f>Sheet6!$I$1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Sheet6!$I$2:$I$105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5E08-4B71-BDA0-147BEF26E141}"/>
            </c:ext>
          </c:extLst>
        </c:ser>
        <c:ser>
          <c:idx val="5"/>
          <c:order val="5"/>
          <c:tx>
            <c:strRef>
              <c:f>Sheet6!$J$1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Sheet6!$J$2:$J$105</c:f>
              <c:numCache>
                <c:formatCode>General</c:formatCode>
                <c:ptCount val="104"/>
                <c:pt idx="0">
                  <c:v>8.5475309395000014</c:v>
                </c:pt>
                <c:pt idx="1">
                  <c:v>20.333245225750002</c:v>
                </c:pt>
                <c:pt idx="2">
                  <c:v>19.015094777125004</c:v>
                </c:pt>
                <c:pt idx="3">
                  <c:v>9.9800070580000018</c:v>
                </c:pt>
                <c:pt idx="4">
                  <c:v>13.353104549125002</c:v>
                </c:pt>
                <c:pt idx="5">
                  <c:v>12.092600347500003</c:v>
                </c:pt>
                <c:pt idx="6">
                  <c:v>3.1218681088750024</c:v>
                </c:pt>
                <c:pt idx="7">
                  <c:v>-2.4088260961249981</c:v>
                </c:pt>
                <c:pt idx="8">
                  <c:v>-17.037740724874997</c:v>
                </c:pt>
                <c:pt idx="9">
                  <c:v>-18.769342456125003</c:v>
                </c:pt>
                <c:pt idx="10">
                  <c:v>-29.493980137124996</c:v>
                </c:pt>
                <c:pt idx="11">
                  <c:v>-24.349052600499999</c:v>
                </c:pt>
                <c:pt idx="12">
                  <c:v>-29.217206759125002</c:v>
                </c:pt>
                <c:pt idx="13">
                  <c:v>-20.407682950000002</c:v>
                </c:pt>
                <c:pt idx="14">
                  <c:v>-24.803287344999994</c:v>
                </c:pt>
                <c:pt idx="15">
                  <c:v>-20.224974092499998</c:v>
                </c:pt>
                <c:pt idx="16">
                  <c:v>-18.533587154999999</c:v>
                </c:pt>
                <c:pt idx="17">
                  <c:v>-34.148924200000003</c:v>
                </c:pt>
                <c:pt idx="18">
                  <c:v>-35.5981995625</c:v>
                </c:pt>
                <c:pt idx="19">
                  <c:v>8.4235395675000007</c:v>
                </c:pt>
                <c:pt idx="20">
                  <c:v>9.4217246862500001</c:v>
                </c:pt>
                <c:pt idx="21">
                  <c:v>-12.244941980000002</c:v>
                </c:pt>
                <c:pt idx="22">
                  <c:v>8.3432933137499976</c:v>
                </c:pt>
                <c:pt idx="23">
                  <c:v>8.3432933137499976</c:v>
                </c:pt>
                <c:pt idx="24">
                  <c:v>18.953493677499999</c:v>
                </c:pt>
                <c:pt idx="25">
                  <c:v>14.871861025000001</c:v>
                </c:pt>
                <c:pt idx="26">
                  <c:v>31.538527691250003</c:v>
                </c:pt>
                <c:pt idx="27">
                  <c:v>-26.199567546249995</c:v>
                </c:pt>
                <c:pt idx="28">
                  <c:v>-30.760971054999999</c:v>
                </c:pt>
                <c:pt idx="29">
                  <c:v>-25.760971054999999</c:v>
                </c:pt>
                <c:pt idx="30">
                  <c:v>-42.860834256250001</c:v>
                </c:pt>
                <c:pt idx="31">
                  <c:v>-34.439781625000002</c:v>
                </c:pt>
                <c:pt idx="32">
                  <c:v>-34.86713205225</c:v>
                </c:pt>
                <c:pt idx="33">
                  <c:v>-25.6078727935</c:v>
                </c:pt>
                <c:pt idx="34">
                  <c:v>-22.274539459750002</c:v>
                </c:pt>
                <c:pt idx="35">
                  <c:v>-10.369777556000004</c:v>
                </c:pt>
                <c:pt idx="36">
                  <c:v>1.5142804140000012</c:v>
                </c:pt>
                <c:pt idx="37">
                  <c:v>-3.4857195859999983</c:v>
                </c:pt>
                <c:pt idx="38">
                  <c:v>8.5814638765000009</c:v>
                </c:pt>
                <c:pt idx="39">
                  <c:v>9.8573809427499999</c:v>
                </c:pt>
                <c:pt idx="40">
                  <c:v>0.24199632750000077</c:v>
                </c:pt>
                <c:pt idx="41">
                  <c:v>1.9202370687499997</c:v>
                </c:pt>
                <c:pt idx="42">
                  <c:v>-12.77673262875</c:v>
                </c:pt>
                <c:pt idx="43">
                  <c:v>5.9224543675000021</c:v>
                </c:pt>
                <c:pt idx="44">
                  <c:v>-9.2949369362500001</c:v>
                </c:pt>
                <c:pt idx="45">
                  <c:v>-4.2949369362500001</c:v>
                </c:pt>
                <c:pt idx="46">
                  <c:v>-16.279063919821429</c:v>
                </c:pt>
                <c:pt idx="47">
                  <c:v>-18.212875722584585</c:v>
                </c:pt>
                <c:pt idx="48">
                  <c:v>-17.513575023380039</c:v>
                </c:pt>
                <c:pt idx="49">
                  <c:v>-28.451075023380042</c:v>
                </c:pt>
                <c:pt idx="50">
                  <c:v>-33.75410532588004</c:v>
                </c:pt>
                <c:pt idx="51">
                  <c:v>-69.119958988380034</c:v>
                </c:pt>
                <c:pt idx="52">
                  <c:v>-60.110949979371028</c:v>
                </c:pt>
                <c:pt idx="53">
                  <c:v>-54.396664265085313</c:v>
                </c:pt>
                <c:pt idx="54">
                  <c:v>-54.924614575644313</c:v>
                </c:pt>
                <c:pt idx="55">
                  <c:v>-67.687772470381162</c:v>
                </c:pt>
                <c:pt idx="56">
                  <c:v>-69.880285839365115</c:v>
                </c:pt>
                <c:pt idx="57">
                  <c:v>-61.308857267936553</c:v>
                </c:pt>
                <c:pt idx="58">
                  <c:v>-54.166000125079407</c:v>
                </c:pt>
                <c:pt idx="59">
                  <c:v>-50.551542293754103</c:v>
                </c:pt>
                <c:pt idx="60">
                  <c:v>-48.449440191651995</c:v>
                </c:pt>
                <c:pt idx="61">
                  <c:v>-51.587968330180132</c:v>
                </c:pt>
                <c:pt idx="62">
                  <c:v>-49.558982822933757</c:v>
                </c:pt>
                <c:pt idx="63">
                  <c:v>-43.689417605542459</c:v>
                </c:pt>
                <c:pt idx="64">
                  <c:v>-46.042358782013054</c:v>
                </c:pt>
                <c:pt idx="65">
                  <c:v>25.386212646558377</c:v>
                </c:pt>
                <c:pt idx="66">
                  <c:v>25.243355503701238</c:v>
                </c:pt>
                <c:pt idx="67">
                  <c:v>42.628897672375935</c:v>
                </c:pt>
                <c:pt idx="68">
                  <c:v>46.271884921920567</c:v>
                </c:pt>
                <c:pt idx="69">
                  <c:v>44.818576325754826</c:v>
                </c:pt>
                <c:pt idx="70">
                  <c:v>60.116482928009248</c:v>
                </c:pt>
                <c:pt idx="71">
                  <c:v>82.580251043951279</c:v>
                </c:pt>
                <c:pt idx="72">
                  <c:v>93.106566833424964</c:v>
                </c:pt>
                <c:pt idx="73">
                  <c:v>37.019610311685831</c:v>
                </c:pt>
                <c:pt idx="74">
                  <c:v>138.84313972345055</c:v>
                </c:pt>
                <c:pt idx="75">
                  <c:v>133.84313972345055</c:v>
                </c:pt>
                <c:pt idx="76">
                  <c:v>124.64459691835036</c:v>
                </c:pt>
                <c:pt idx="77">
                  <c:v>132.52214793875851</c:v>
                </c:pt>
                <c:pt idx="78">
                  <c:v>134.37399979061038</c:v>
                </c:pt>
                <c:pt idx="79">
                  <c:v>112.94542836203895</c:v>
                </c:pt>
                <c:pt idx="80">
                  <c:v>109.08577923923194</c:v>
                </c:pt>
                <c:pt idx="81">
                  <c:v>98.506069094304394</c:v>
                </c:pt>
                <c:pt idx="82">
                  <c:v>5.9616094499815446</c:v>
                </c:pt>
                <c:pt idx="83">
                  <c:v>18.908977871034178</c:v>
                </c:pt>
                <c:pt idx="84">
                  <c:v>47.968806930863238</c:v>
                </c:pt>
                <c:pt idx="85">
                  <c:v>48.783621745678055</c:v>
                </c:pt>
                <c:pt idx="86">
                  <c:v>39.894732856789162</c:v>
                </c:pt>
                <c:pt idx="87">
                  <c:v>57.989970952027264</c:v>
                </c:pt>
                <c:pt idx="88">
                  <c:v>81.758086894056248</c:v>
                </c:pt>
                <c:pt idx="89">
                  <c:v>83.642144865070748</c:v>
                </c:pt>
                <c:pt idx="90">
                  <c:v>105.14085287540667</c:v>
                </c:pt>
                <c:pt idx="91">
                  <c:v>92.860151121020706</c:v>
                </c:pt>
                <c:pt idx="92">
                  <c:v>88.372971633841203</c:v>
                </c:pt>
                <c:pt idx="93">
                  <c:v>77.464406819026379</c:v>
                </c:pt>
                <c:pt idx="94">
                  <c:v>112.61592197054154</c:v>
                </c:pt>
                <c:pt idx="95">
                  <c:v>89.932995141273238</c:v>
                </c:pt>
                <c:pt idx="96">
                  <c:v>64.426097147962196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E08-4B71-BDA0-147BEF26E141}"/>
            </c:ext>
          </c:extLst>
        </c:ser>
        <c:ser>
          <c:idx val="6"/>
          <c:order val="6"/>
          <c:tx>
            <c:strRef>
              <c:f>Sheet6!$K$1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Sheet6!$K$2:$K$105</c:f>
              <c:numCache>
                <c:formatCode>General</c:formatCode>
                <c:ptCount val="104"/>
                <c:pt idx="6">
                  <c:v>4.5714285714285712</c:v>
                </c:pt>
                <c:pt idx="7">
                  <c:v>5.5714285714285712</c:v>
                </c:pt>
                <c:pt idx="8">
                  <c:v>8.2857142857142865</c:v>
                </c:pt>
                <c:pt idx="9">
                  <c:v>5.5714285714285712</c:v>
                </c:pt>
                <c:pt idx="10">
                  <c:v>-12.714285714285714</c:v>
                </c:pt>
                <c:pt idx="11">
                  <c:v>-34.428571428571431</c:v>
                </c:pt>
                <c:pt idx="12">
                  <c:v>-36.857142857142854</c:v>
                </c:pt>
                <c:pt idx="13">
                  <c:v>-39.571428571428569</c:v>
                </c:pt>
                <c:pt idx="14">
                  <c:v>-39.571428571428569</c:v>
                </c:pt>
                <c:pt idx="15">
                  <c:v>-35.571428571428569</c:v>
                </c:pt>
                <c:pt idx="16">
                  <c:v>-33.142857142857146</c:v>
                </c:pt>
                <c:pt idx="17">
                  <c:v>-30.571428571428573</c:v>
                </c:pt>
                <c:pt idx="18">
                  <c:v>-26.285714285714285</c:v>
                </c:pt>
                <c:pt idx="19">
                  <c:v>-20.285714285714285</c:v>
                </c:pt>
                <c:pt idx="20">
                  <c:v>-20.428571428571427</c:v>
                </c:pt>
                <c:pt idx="21">
                  <c:v>-20.142857142857142</c:v>
                </c:pt>
                <c:pt idx="22">
                  <c:v>-17.714285714285715</c:v>
                </c:pt>
                <c:pt idx="23">
                  <c:v>-18.857142857142858</c:v>
                </c:pt>
                <c:pt idx="24">
                  <c:v>-21.714285714285715</c:v>
                </c:pt>
                <c:pt idx="25">
                  <c:v>-21.285714285714285</c:v>
                </c:pt>
                <c:pt idx="26">
                  <c:v>-27.142857142857142</c:v>
                </c:pt>
                <c:pt idx="27">
                  <c:v>-25.285714285714285</c:v>
                </c:pt>
                <c:pt idx="28">
                  <c:v>-23.857142857142858</c:v>
                </c:pt>
                <c:pt idx="29">
                  <c:v>-23.857142857142858</c:v>
                </c:pt>
                <c:pt idx="30">
                  <c:v>-23.142857142857142</c:v>
                </c:pt>
                <c:pt idx="31">
                  <c:v>-24.428571428571427</c:v>
                </c:pt>
                <c:pt idx="32">
                  <c:v>-24.285714285714285</c:v>
                </c:pt>
                <c:pt idx="33">
                  <c:v>-23.571428571428573</c:v>
                </c:pt>
                <c:pt idx="34">
                  <c:v>-20.571428571428573</c:v>
                </c:pt>
                <c:pt idx="35">
                  <c:v>-21.285714285714285</c:v>
                </c:pt>
                <c:pt idx="36">
                  <c:v>-21.285714285714285</c:v>
                </c:pt>
                <c:pt idx="37">
                  <c:v>-20.857142857142858</c:v>
                </c:pt>
                <c:pt idx="38">
                  <c:v>-20</c:v>
                </c:pt>
                <c:pt idx="39">
                  <c:v>-19</c:v>
                </c:pt>
                <c:pt idx="40">
                  <c:v>-19</c:v>
                </c:pt>
                <c:pt idx="41">
                  <c:v>-18.714285714285715</c:v>
                </c:pt>
                <c:pt idx="42">
                  <c:v>-17</c:v>
                </c:pt>
                <c:pt idx="43">
                  <c:v>-18.428571428571427</c:v>
                </c:pt>
                <c:pt idx="44">
                  <c:v>-17.142857142857142</c:v>
                </c:pt>
                <c:pt idx="45">
                  <c:v>-18.571428571428573</c:v>
                </c:pt>
                <c:pt idx="46">
                  <c:v>-21.428571428571427</c:v>
                </c:pt>
                <c:pt idx="47">
                  <c:v>-19.714285714285715</c:v>
                </c:pt>
                <c:pt idx="48">
                  <c:v>-19</c:v>
                </c:pt>
                <c:pt idx="49">
                  <c:v>-17.428571428571427</c:v>
                </c:pt>
                <c:pt idx="50">
                  <c:v>-19.428571428571427</c:v>
                </c:pt>
                <c:pt idx="51">
                  <c:v>-19.571428571428573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E08-4B71-BDA0-147BEF26E141}"/>
            </c:ext>
          </c:extLst>
        </c:ser>
        <c:ser>
          <c:idx val="7"/>
          <c:order val="7"/>
          <c:tx>
            <c:strRef>
              <c:f>Sheet6!$L$1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Sheet6!$L$2:$L$105</c:f>
              <c:numCache>
                <c:formatCode>General</c:formatCode>
                <c:ptCount val="104"/>
                <c:pt idx="6">
                  <c:v>4.1428571428571432</c:v>
                </c:pt>
                <c:pt idx="7">
                  <c:v>5</c:v>
                </c:pt>
                <c:pt idx="8">
                  <c:v>6.4285714285714288</c:v>
                </c:pt>
                <c:pt idx="9">
                  <c:v>1</c:v>
                </c:pt>
                <c:pt idx="10">
                  <c:v>-13.142857142857142</c:v>
                </c:pt>
                <c:pt idx="11">
                  <c:v>-32.857142857142854</c:v>
                </c:pt>
                <c:pt idx="12">
                  <c:v>-38.285714285714285</c:v>
                </c:pt>
                <c:pt idx="13">
                  <c:v>-42.142857142857146</c:v>
                </c:pt>
                <c:pt idx="14">
                  <c:v>-40.857142857142854</c:v>
                </c:pt>
                <c:pt idx="15">
                  <c:v>-38.571428571428569</c:v>
                </c:pt>
                <c:pt idx="16">
                  <c:v>-36.571428571428569</c:v>
                </c:pt>
                <c:pt idx="17">
                  <c:v>-34.857142857142854</c:v>
                </c:pt>
                <c:pt idx="18">
                  <c:v>-32.142857142857146</c:v>
                </c:pt>
                <c:pt idx="19">
                  <c:v>-29.285714285714285</c:v>
                </c:pt>
                <c:pt idx="20">
                  <c:v>-29.571428571428573</c:v>
                </c:pt>
                <c:pt idx="21">
                  <c:v>-29.428571428571427</c:v>
                </c:pt>
                <c:pt idx="22">
                  <c:v>-28.571428571428573</c:v>
                </c:pt>
                <c:pt idx="23">
                  <c:v>-27.571428571428573</c:v>
                </c:pt>
                <c:pt idx="24">
                  <c:v>-28.857142857142858</c:v>
                </c:pt>
                <c:pt idx="25">
                  <c:v>-28.142857142857142</c:v>
                </c:pt>
                <c:pt idx="26">
                  <c:v>-30.857142857142858</c:v>
                </c:pt>
                <c:pt idx="27">
                  <c:v>-31.571428571428573</c:v>
                </c:pt>
                <c:pt idx="28">
                  <c:v>-31.142857142857142</c:v>
                </c:pt>
                <c:pt idx="29">
                  <c:v>-30.285714285714285</c:v>
                </c:pt>
                <c:pt idx="30">
                  <c:v>-29.857142857142858</c:v>
                </c:pt>
                <c:pt idx="31">
                  <c:v>-30.714285714285715</c:v>
                </c:pt>
                <c:pt idx="32">
                  <c:v>-29.857142857142858</c:v>
                </c:pt>
                <c:pt idx="33">
                  <c:v>-30.428571428571427</c:v>
                </c:pt>
                <c:pt idx="34">
                  <c:v>-27.428571428571427</c:v>
                </c:pt>
                <c:pt idx="35">
                  <c:v>-28.428571428571427</c:v>
                </c:pt>
                <c:pt idx="36">
                  <c:v>-27.142857142857142</c:v>
                </c:pt>
                <c:pt idx="37">
                  <c:v>-27</c:v>
                </c:pt>
                <c:pt idx="38">
                  <c:v>-25.285714285714285</c:v>
                </c:pt>
                <c:pt idx="39">
                  <c:v>-22.714285714285715</c:v>
                </c:pt>
                <c:pt idx="40">
                  <c:v>-21.714285714285715</c:v>
                </c:pt>
                <c:pt idx="41">
                  <c:v>-20.571428571428573</c:v>
                </c:pt>
                <c:pt idx="42">
                  <c:v>-19.857142857142858</c:v>
                </c:pt>
                <c:pt idx="43">
                  <c:v>-22.285714285714285</c:v>
                </c:pt>
                <c:pt idx="44">
                  <c:v>-24</c:v>
                </c:pt>
                <c:pt idx="45">
                  <c:v>-23.571428571428573</c:v>
                </c:pt>
                <c:pt idx="46">
                  <c:v>-25.571428571428573</c:v>
                </c:pt>
                <c:pt idx="47">
                  <c:v>-24.142857142857142</c:v>
                </c:pt>
                <c:pt idx="48">
                  <c:v>-27.428571428571427</c:v>
                </c:pt>
                <c:pt idx="49">
                  <c:v>-25.571428571428573</c:v>
                </c:pt>
                <c:pt idx="50">
                  <c:v>-25.428571428571427</c:v>
                </c:pt>
                <c:pt idx="51">
                  <c:v>-27.857142857142858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E08-4B71-BDA0-147BEF26E141}"/>
            </c:ext>
          </c:extLst>
        </c:ser>
        <c:ser>
          <c:idx val="8"/>
          <c:order val="8"/>
          <c:tx>
            <c:strRef>
              <c:f>Sheet6!$M$1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Sheet6!$M$2:$M$105</c:f>
              <c:numCache>
                <c:formatCode>General</c:formatCode>
                <c:ptCount val="104"/>
                <c:pt idx="6">
                  <c:v>-3.4285714285714284</c:v>
                </c:pt>
                <c:pt idx="7">
                  <c:v>1.4285714285714286</c:v>
                </c:pt>
                <c:pt idx="8">
                  <c:v>2.2857142857142856</c:v>
                </c:pt>
                <c:pt idx="9">
                  <c:v>-6.7142857142857144</c:v>
                </c:pt>
                <c:pt idx="10">
                  <c:v>-20.857142857142858</c:v>
                </c:pt>
                <c:pt idx="11">
                  <c:v>-35.714285714285715</c:v>
                </c:pt>
                <c:pt idx="12">
                  <c:v>-41.142857142857146</c:v>
                </c:pt>
                <c:pt idx="13">
                  <c:v>-44.857142857142854</c:v>
                </c:pt>
                <c:pt idx="14">
                  <c:v>-44.285714285714285</c:v>
                </c:pt>
                <c:pt idx="15">
                  <c:v>-42.571428571428569</c:v>
                </c:pt>
                <c:pt idx="16">
                  <c:v>-41.857142857142854</c:v>
                </c:pt>
                <c:pt idx="17">
                  <c:v>-39.571428571428569</c:v>
                </c:pt>
                <c:pt idx="18">
                  <c:v>-36.571428571428569</c:v>
                </c:pt>
                <c:pt idx="19">
                  <c:v>-34.142857142857146</c:v>
                </c:pt>
                <c:pt idx="20">
                  <c:v>-36.714285714285715</c:v>
                </c:pt>
                <c:pt idx="21">
                  <c:v>-29.857142857142858</c:v>
                </c:pt>
                <c:pt idx="22">
                  <c:v>-29.857142857142858</c:v>
                </c:pt>
                <c:pt idx="23">
                  <c:v>-30.285714285714285</c:v>
                </c:pt>
                <c:pt idx="24">
                  <c:v>-32</c:v>
                </c:pt>
                <c:pt idx="25">
                  <c:v>-35.857142857142854</c:v>
                </c:pt>
                <c:pt idx="26">
                  <c:v>-37.571428571428569</c:v>
                </c:pt>
                <c:pt idx="27">
                  <c:v>-35.428571428571431</c:v>
                </c:pt>
                <c:pt idx="28">
                  <c:v>-35.142857142857146</c:v>
                </c:pt>
                <c:pt idx="29">
                  <c:v>-35.142857142857146</c:v>
                </c:pt>
                <c:pt idx="30">
                  <c:v>-34.571428571428569</c:v>
                </c:pt>
                <c:pt idx="31">
                  <c:v>-34.714285714285715</c:v>
                </c:pt>
                <c:pt idx="32">
                  <c:v>-34.285714285714285</c:v>
                </c:pt>
                <c:pt idx="33">
                  <c:v>-33.285714285714285</c:v>
                </c:pt>
                <c:pt idx="34">
                  <c:v>-33.285714285714285</c:v>
                </c:pt>
                <c:pt idx="35">
                  <c:v>-38.285714285714285</c:v>
                </c:pt>
                <c:pt idx="36">
                  <c:v>-31.285714285714285</c:v>
                </c:pt>
                <c:pt idx="37">
                  <c:v>-31</c:v>
                </c:pt>
                <c:pt idx="38">
                  <c:v>-30.142857142857142</c:v>
                </c:pt>
                <c:pt idx="39">
                  <c:v>-31.714285714285715</c:v>
                </c:pt>
                <c:pt idx="40">
                  <c:v>-30.857142857142858</c:v>
                </c:pt>
                <c:pt idx="41">
                  <c:v>-28.714285714285715</c:v>
                </c:pt>
                <c:pt idx="42">
                  <c:v>-28.142857142857142</c:v>
                </c:pt>
                <c:pt idx="43">
                  <c:v>-27.857142857142858</c:v>
                </c:pt>
                <c:pt idx="44">
                  <c:v>-29.428571428571427</c:v>
                </c:pt>
                <c:pt idx="45">
                  <c:v>-27.857142857142858</c:v>
                </c:pt>
                <c:pt idx="46">
                  <c:v>-39.571428571428569</c:v>
                </c:pt>
                <c:pt idx="47">
                  <c:v>-29.571428571428573</c:v>
                </c:pt>
                <c:pt idx="48">
                  <c:v>-28.571428571428573</c:v>
                </c:pt>
                <c:pt idx="49">
                  <c:v>-29.142857142857142</c:v>
                </c:pt>
                <c:pt idx="50">
                  <c:v>-41.285714285714285</c:v>
                </c:pt>
                <c:pt idx="51">
                  <c:v>-43.428571428571431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E08-4B71-BDA0-147BEF26E141}"/>
            </c:ext>
          </c:extLst>
        </c:ser>
        <c:ser>
          <c:idx val="9"/>
          <c:order val="9"/>
          <c:tx>
            <c:strRef>
              <c:f>Sheet6!$N$1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Sheet6!$N$2:$N$105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5E08-4B71-BDA0-147BEF26E141}"/>
            </c:ext>
          </c:extLst>
        </c:ser>
        <c:ser>
          <c:idx val="10"/>
          <c:order val="10"/>
          <c:tx>
            <c:strRef>
              <c:f>Sheet6!$O$1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Sheet6!$D$2:$D$105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Sheet6!$O$2:$O$105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-2.382857142857143</c:v>
                </c:pt>
                <c:pt idx="4">
                  <c:v>-5.5600000000000005</c:v>
                </c:pt>
                <c:pt idx="5">
                  <c:v>-5.5600000000000005</c:v>
                </c:pt>
                <c:pt idx="6">
                  <c:v>-5.5600000000000005</c:v>
                </c:pt>
                <c:pt idx="7">
                  <c:v>-5.5600000000000005</c:v>
                </c:pt>
                <c:pt idx="8">
                  <c:v>-7.145714285714285</c:v>
                </c:pt>
                <c:pt idx="9">
                  <c:v>-11.11</c:v>
                </c:pt>
                <c:pt idx="10">
                  <c:v>-16.665714285714284</c:v>
                </c:pt>
                <c:pt idx="11">
                  <c:v>-33.329999999999991</c:v>
                </c:pt>
                <c:pt idx="12">
                  <c:v>-35.44714285714285</c:v>
                </c:pt>
                <c:pt idx="13">
                  <c:v>-48.149999999999991</c:v>
                </c:pt>
                <c:pt idx="14">
                  <c:v>-62.43</c:v>
                </c:pt>
                <c:pt idx="15">
                  <c:v>-64.81</c:v>
                </c:pt>
                <c:pt idx="16">
                  <c:v>-64.81</c:v>
                </c:pt>
                <c:pt idx="17">
                  <c:v>-69.575714285714284</c:v>
                </c:pt>
                <c:pt idx="18">
                  <c:v>-70.37</c:v>
                </c:pt>
                <c:pt idx="19">
                  <c:v>-53.438571428571436</c:v>
                </c:pt>
                <c:pt idx="20">
                  <c:v>-40.74</c:v>
                </c:pt>
                <c:pt idx="21">
                  <c:v>-40.74</c:v>
                </c:pt>
                <c:pt idx="22">
                  <c:v>-40.74</c:v>
                </c:pt>
                <c:pt idx="23">
                  <c:v>-40.74</c:v>
                </c:pt>
                <c:pt idx="24">
                  <c:v>-40.74</c:v>
                </c:pt>
                <c:pt idx="25">
                  <c:v>-41.797142857142866</c:v>
                </c:pt>
                <c:pt idx="26">
                  <c:v>-44.44</c:v>
                </c:pt>
                <c:pt idx="27">
                  <c:v>-44.44</c:v>
                </c:pt>
                <c:pt idx="28">
                  <c:v>-44.44</c:v>
                </c:pt>
                <c:pt idx="29">
                  <c:v>-44.44</c:v>
                </c:pt>
                <c:pt idx="30">
                  <c:v>-48.40857142857142</c:v>
                </c:pt>
                <c:pt idx="31">
                  <c:v>-56.214285714285715</c:v>
                </c:pt>
                <c:pt idx="32">
                  <c:v>-44.841428571428573</c:v>
                </c:pt>
                <c:pt idx="33">
                  <c:v>-40.339999999999996</c:v>
                </c:pt>
                <c:pt idx="34">
                  <c:v>-39.81</c:v>
                </c:pt>
                <c:pt idx="35">
                  <c:v>-39.81</c:v>
                </c:pt>
                <c:pt idx="36">
                  <c:v>-39.81</c:v>
                </c:pt>
                <c:pt idx="37">
                  <c:v>-39.81</c:v>
                </c:pt>
                <c:pt idx="38">
                  <c:v>-37.167142857142856</c:v>
                </c:pt>
                <c:pt idx="39">
                  <c:v>-31.352857142857143</c:v>
                </c:pt>
                <c:pt idx="40">
                  <c:v>-30.56</c:v>
                </c:pt>
                <c:pt idx="41">
                  <c:v>-32.145714285714284</c:v>
                </c:pt>
                <c:pt idx="42">
                  <c:v>-34.52428571428571</c:v>
                </c:pt>
                <c:pt idx="43">
                  <c:v>-35.451428571428565</c:v>
                </c:pt>
                <c:pt idx="44">
                  <c:v>-36.245714285714278</c:v>
                </c:pt>
                <c:pt idx="45">
                  <c:v>-34.26</c:v>
                </c:pt>
                <c:pt idx="46">
                  <c:v>-34.26</c:v>
                </c:pt>
                <c:pt idx="47">
                  <c:v>-34.26</c:v>
                </c:pt>
                <c:pt idx="48">
                  <c:v>-35.845714285714287</c:v>
                </c:pt>
                <c:pt idx="49">
                  <c:v>-39.81</c:v>
                </c:pt>
                <c:pt idx="50">
                  <c:v>-39.81</c:v>
                </c:pt>
                <c:pt idx="51">
                  <c:v>-39.81</c:v>
                </c:pt>
                <c:pt idx="52">
                  <c:v>-40.339999999999996</c:v>
                </c:pt>
                <c:pt idx="53">
                  <c:v>-43.519999999999996</c:v>
                </c:pt>
                <c:pt idx="54">
                  <c:v>-43.519999999999996</c:v>
                </c:pt>
                <c:pt idx="55">
                  <c:v>-43.519999999999996</c:v>
                </c:pt>
                <c:pt idx="56">
                  <c:v>-43.519999999999996</c:v>
                </c:pt>
                <c:pt idx="57">
                  <c:v>-43.519999999999996</c:v>
                </c:pt>
                <c:pt idx="58">
                  <c:v>-43.519999999999996</c:v>
                </c:pt>
                <c:pt idx="59">
                  <c:v>-43.519999999999996</c:v>
                </c:pt>
                <c:pt idx="60">
                  <c:v>-43.519999999999996</c:v>
                </c:pt>
                <c:pt idx="61">
                  <c:v>-40.07714285714286</c:v>
                </c:pt>
                <c:pt idx="62">
                  <c:v>-33.731428571428566</c:v>
                </c:pt>
                <c:pt idx="63">
                  <c:v>-32.409999999999997</c:v>
                </c:pt>
                <c:pt idx="64">
                  <c:v>-25.664285714285711</c:v>
                </c:pt>
                <c:pt idx="65">
                  <c:v>-23.547142857142855</c:v>
                </c:pt>
                <c:pt idx="66">
                  <c:v>-17.59</c:v>
                </c:pt>
                <c:pt idx="67">
                  <c:v>-17.061428571428571</c:v>
                </c:pt>
                <c:pt idx="68">
                  <c:v>-15.739999999999998</c:v>
                </c:pt>
                <c:pt idx="69">
                  <c:v>-15.739999999999998</c:v>
                </c:pt>
                <c:pt idx="70">
                  <c:v>-15.739999999999998</c:v>
                </c:pt>
                <c:pt idx="71">
                  <c:v>-15.739999999999998</c:v>
                </c:pt>
                <c:pt idx="72">
                  <c:v>-15.739999999999998</c:v>
                </c:pt>
                <c:pt idx="73">
                  <c:v>-15.739999999999998</c:v>
                </c:pt>
                <c:pt idx="74">
                  <c:v>-15.739999999999998</c:v>
                </c:pt>
                <c:pt idx="75">
                  <c:v>-15.739999999999998</c:v>
                </c:pt>
                <c:pt idx="76">
                  <c:v>-15.739999999999998</c:v>
                </c:pt>
                <c:pt idx="77">
                  <c:v>-15.739999999999998</c:v>
                </c:pt>
                <c:pt idx="78">
                  <c:v>-14.418571428571429</c:v>
                </c:pt>
                <c:pt idx="79">
                  <c:v>-13.89</c:v>
                </c:pt>
                <c:pt idx="80">
                  <c:v>-13.492857142857144</c:v>
                </c:pt>
                <c:pt idx="81">
                  <c:v>-11.11</c:v>
                </c:pt>
                <c:pt idx="82">
                  <c:v>-11.11</c:v>
                </c:pt>
                <c:pt idx="83">
                  <c:v>-11.11</c:v>
                </c:pt>
                <c:pt idx="84">
                  <c:v>-11.11</c:v>
                </c:pt>
                <c:pt idx="85">
                  <c:v>-11.11</c:v>
                </c:pt>
                <c:pt idx="86">
                  <c:v>-11.11</c:v>
                </c:pt>
                <c:pt idx="87">
                  <c:v>-11.11</c:v>
                </c:pt>
                <c:pt idx="88">
                  <c:v>-11.11</c:v>
                </c:pt>
                <c:pt idx="89">
                  <c:v>-11.11</c:v>
                </c:pt>
                <c:pt idx="90">
                  <c:v>-11.11</c:v>
                </c:pt>
                <c:pt idx="91">
                  <c:v>-11.11</c:v>
                </c:pt>
                <c:pt idx="92">
                  <c:v>-11.11</c:v>
                </c:pt>
                <c:pt idx="93">
                  <c:v>-11.11</c:v>
                </c:pt>
                <c:pt idx="94">
                  <c:v>-11.11</c:v>
                </c:pt>
                <c:pt idx="95">
                  <c:v>-11.11</c:v>
                </c:pt>
                <c:pt idx="96">
                  <c:v>-11.11</c:v>
                </c:pt>
                <c:pt idx="97">
                  <c:v>-11.11</c:v>
                </c:pt>
                <c:pt idx="98">
                  <c:v>-11.11</c:v>
                </c:pt>
                <c:pt idx="99">
                  <c:v>-11.11</c:v>
                </c:pt>
                <c:pt idx="100">
                  <c:v>-11.11</c:v>
                </c:pt>
                <c:pt idx="101">
                  <c:v>-11.11</c:v>
                </c:pt>
                <c:pt idx="102">
                  <c:v>-11.11</c:v>
                </c:pt>
                <c:pt idx="103">
                  <c:v>-11.11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5E08-4B71-BDA0-147BEF26E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0702320"/>
        <c:axId val="2120657808"/>
      </c:lineChart>
      <c:catAx>
        <c:axId val="212070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20657808"/>
        <c:crosses val="autoZero"/>
        <c:auto val="1"/>
        <c:lblAlgn val="ctr"/>
        <c:lblOffset val="100"/>
        <c:noMultiLvlLbl val="0"/>
      </c:catAx>
      <c:valAx>
        <c:axId val="2120657808"/>
        <c:scaling>
          <c:orientation val="minMax"/>
          <c:max val="100"/>
          <c:min val="-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207023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Sheet2!$A$12</c:f>
              <c:strCache>
                <c:ptCount val="1"/>
                <c:pt idx="0">
                  <c:v>14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Sheet2!$B$12:$AC$12</c:f>
              <c:numCache>
                <c:formatCode>0%</c:formatCode>
                <c:ptCount val="28"/>
                <c:pt idx="0">
                  <c:v>4.4354838709677422E-2</c:v>
                </c:pt>
                <c:pt idx="1">
                  <c:v>8.5393258426966295E-2</c:v>
                </c:pt>
                <c:pt idx="2">
                  <c:v>7.0336391437308868E-2</c:v>
                </c:pt>
                <c:pt idx="3">
                  <c:v>7.0588235294117646E-2</c:v>
                </c:pt>
                <c:pt idx="4">
                  <c:v>0.11387900355871886</c:v>
                </c:pt>
                <c:pt idx="5">
                  <c:v>0.11898016997167139</c:v>
                </c:pt>
                <c:pt idx="6">
                  <c:v>0.13521126760563379</c:v>
                </c:pt>
                <c:pt idx="7">
                  <c:v>0.18427518427518427</c:v>
                </c:pt>
                <c:pt idx="8">
                  <c:v>0.24120603015075376</c:v>
                </c:pt>
                <c:pt idx="9">
                  <c:v>0.18055555555555555</c:v>
                </c:pt>
                <c:pt idx="10">
                  <c:v>0.17076923076923076</c:v>
                </c:pt>
                <c:pt idx="11">
                  <c:v>0.19656992084432717</c:v>
                </c:pt>
                <c:pt idx="12">
                  <c:v>0.20923076923076922</c:v>
                </c:pt>
                <c:pt idx="13">
                  <c:v>0.18625277161862527</c:v>
                </c:pt>
                <c:pt idx="14">
                  <c:v>0.19471947194719472</c:v>
                </c:pt>
                <c:pt idx="15">
                  <c:v>0.13669438669438669</c:v>
                </c:pt>
                <c:pt idx="16">
                  <c:v>8.8062622309197647E-2</c:v>
                </c:pt>
                <c:pt idx="17">
                  <c:v>4.0540540540540543E-2</c:v>
                </c:pt>
                <c:pt idx="18">
                  <c:v>2.1955260977630488E-2</c:v>
                </c:pt>
                <c:pt idx="19">
                  <c:v>1.7772511848341232E-2</c:v>
                </c:pt>
                <c:pt idx="20">
                  <c:v>1.7159199237368923E-2</c:v>
                </c:pt>
                <c:pt idx="21">
                  <c:v>1.3098649201801064E-2</c:v>
                </c:pt>
                <c:pt idx="22">
                  <c:v>8.6805555555555559E-3</c:v>
                </c:pt>
                <c:pt idx="23">
                  <c:v>7.64748725418791E-3</c:v>
                </c:pt>
                <c:pt idx="24">
                  <c:v>6.7181726570372862E-3</c:v>
                </c:pt>
                <c:pt idx="25">
                  <c:v>7.6452599388379203E-3</c:v>
                </c:pt>
                <c:pt idx="26">
                  <c:v>7.4541284403669729E-3</c:v>
                </c:pt>
                <c:pt idx="27">
                  <c:v>6.2053986968662739E-3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FC-4608-9929-A3890A72AD34}"/>
            </c:ext>
          </c:extLst>
        </c:ser>
        <c:ser>
          <c:idx val="1"/>
          <c:order val="1"/>
          <c:tx>
            <c:strRef>
              <c:f>Sheet2!$A$13</c:f>
              <c:strCache>
                <c:ptCount val="1"/>
                <c:pt idx="0">
                  <c:v>18C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Sheet2!$B$13:$AC$13</c:f>
              <c:numCache>
                <c:formatCode>0%</c:formatCode>
                <c:ptCount val="28"/>
                <c:pt idx="0">
                  <c:v>2.0161290322580645E-2</c:v>
                </c:pt>
                <c:pt idx="1">
                  <c:v>2.247191011235955E-2</c:v>
                </c:pt>
                <c:pt idx="2">
                  <c:v>3.669724770642202E-2</c:v>
                </c:pt>
                <c:pt idx="3">
                  <c:v>2.3529411764705882E-2</c:v>
                </c:pt>
                <c:pt idx="4">
                  <c:v>2.491103202846975E-2</c:v>
                </c:pt>
                <c:pt idx="5">
                  <c:v>4.2492917847025496E-2</c:v>
                </c:pt>
                <c:pt idx="6">
                  <c:v>5.0704225352112678E-2</c:v>
                </c:pt>
                <c:pt idx="7">
                  <c:v>3.1941031941031942E-2</c:v>
                </c:pt>
                <c:pt idx="8">
                  <c:v>5.2763819095477386E-2</c:v>
                </c:pt>
                <c:pt idx="9">
                  <c:v>4.4753086419753084E-2</c:v>
                </c:pt>
                <c:pt idx="10">
                  <c:v>4.1538461538461538E-2</c:v>
                </c:pt>
                <c:pt idx="11">
                  <c:v>2.5065963060686015E-2</c:v>
                </c:pt>
                <c:pt idx="12">
                  <c:v>3.3846153846153845E-2</c:v>
                </c:pt>
                <c:pt idx="13">
                  <c:v>3.6585365853658534E-2</c:v>
                </c:pt>
                <c:pt idx="14">
                  <c:v>3.6303630363036306E-2</c:v>
                </c:pt>
                <c:pt idx="15">
                  <c:v>2.442827442827443E-2</c:v>
                </c:pt>
                <c:pt idx="16">
                  <c:v>3.0332681017612523E-2</c:v>
                </c:pt>
                <c:pt idx="17">
                  <c:v>2.1621621621621623E-2</c:v>
                </c:pt>
                <c:pt idx="18">
                  <c:v>1.1184755592377795E-2</c:v>
                </c:pt>
                <c:pt idx="19">
                  <c:v>1.3428120063191154E-2</c:v>
                </c:pt>
                <c:pt idx="20">
                  <c:v>6.6730219256434702E-3</c:v>
                </c:pt>
                <c:pt idx="21">
                  <c:v>5.7306590257879654E-3</c:v>
                </c:pt>
                <c:pt idx="22">
                  <c:v>5.642361111111111E-3</c:v>
                </c:pt>
                <c:pt idx="23">
                  <c:v>1.820830298616169E-3</c:v>
                </c:pt>
                <c:pt idx="24">
                  <c:v>3.3590863285186431E-3</c:v>
                </c:pt>
                <c:pt idx="25">
                  <c:v>3.0581039755351682E-3</c:v>
                </c:pt>
                <c:pt idx="26">
                  <c:v>3.4403669724770644E-3</c:v>
                </c:pt>
                <c:pt idx="27">
                  <c:v>3.7232392181197642E-3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FC-4608-9929-A3890A72AD34}"/>
            </c:ext>
          </c:extLst>
        </c:ser>
        <c:ser>
          <c:idx val="2"/>
          <c:order val="2"/>
          <c:tx>
            <c:strRef>
              <c:f>Sheet2!$A$14</c:f>
              <c:strCache>
                <c:ptCount val="1"/>
                <c:pt idx="0">
                  <c:v>19F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Sheet2!$B$14:$AC$14</c:f>
              <c:numCache>
                <c:formatCode>0%</c:formatCode>
                <c:ptCount val="28"/>
                <c:pt idx="0">
                  <c:v>3.4274193548387094E-2</c:v>
                </c:pt>
                <c:pt idx="1">
                  <c:v>2.9213483146067417E-2</c:v>
                </c:pt>
                <c:pt idx="2">
                  <c:v>4.2813455657492352E-2</c:v>
                </c:pt>
                <c:pt idx="3">
                  <c:v>4.4117647058823532E-2</c:v>
                </c:pt>
                <c:pt idx="4">
                  <c:v>3.9145907473309607E-2</c:v>
                </c:pt>
                <c:pt idx="5">
                  <c:v>3.6827195467422094E-2</c:v>
                </c:pt>
                <c:pt idx="6">
                  <c:v>4.507042253521127E-2</c:v>
                </c:pt>
                <c:pt idx="7">
                  <c:v>6.1425061425061427E-2</c:v>
                </c:pt>
                <c:pt idx="8">
                  <c:v>5.2763819095477386E-2</c:v>
                </c:pt>
                <c:pt idx="9">
                  <c:v>5.2469135802469133E-2</c:v>
                </c:pt>
                <c:pt idx="10">
                  <c:v>0.04</c:v>
                </c:pt>
                <c:pt idx="11">
                  <c:v>3.2981530343007916E-2</c:v>
                </c:pt>
                <c:pt idx="12">
                  <c:v>5.3846153846153849E-2</c:v>
                </c:pt>
                <c:pt idx="13">
                  <c:v>5.6541019955654102E-2</c:v>
                </c:pt>
                <c:pt idx="14">
                  <c:v>4.4004400440044007E-2</c:v>
                </c:pt>
                <c:pt idx="15">
                  <c:v>4.4178794178794181E-2</c:v>
                </c:pt>
                <c:pt idx="16">
                  <c:v>3.2778864970645791E-2</c:v>
                </c:pt>
                <c:pt idx="17">
                  <c:v>2.5675675675675677E-2</c:v>
                </c:pt>
                <c:pt idx="18">
                  <c:v>2.8997514498757249E-2</c:v>
                </c:pt>
                <c:pt idx="19">
                  <c:v>1.8167456556082148E-2</c:v>
                </c:pt>
                <c:pt idx="20">
                  <c:v>1.5252621544327931E-2</c:v>
                </c:pt>
                <c:pt idx="21">
                  <c:v>9.4146541137945152E-3</c:v>
                </c:pt>
                <c:pt idx="22">
                  <c:v>1.6493055555555556E-2</c:v>
                </c:pt>
                <c:pt idx="23">
                  <c:v>1.2017479970866714E-2</c:v>
                </c:pt>
                <c:pt idx="24">
                  <c:v>1.4779979845482029E-2</c:v>
                </c:pt>
                <c:pt idx="25">
                  <c:v>1.8960244648318043E-2</c:v>
                </c:pt>
                <c:pt idx="26">
                  <c:v>1.261467889908257E-2</c:v>
                </c:pt>
                <c:pt idx="27">
                  <c:v>1.5203226807322371E-2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FC-4608-9929-A3890A72AD34}"/>
            </c:ext>
          </c:extLst>
        </c:ser>
        <c:ser>
          <c:idx val="3"/>
          <c:order val="3"/>
          <c:tx>
            <c:strRef>
              <c:f>Sheet2!$A$15</c:f>
              <c:strCache>
                <c:ptCount val="1"/>
                <c:pt idx="0">
                  <c:v>23F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Sheet2!$B$15:$AC$15</c:f>
              <c:numCache>
                <c:formatCode>0%</c:formatCode>
                <c:ptCount val="28"/>
                <c:pt idx="0">
                  <c:v>4.4354838709677422E-2</c:v>
                </c:pt>
                <c:pt idx="1">
                  <c:v>4.9438202247191011E-2</c:v>
                </c:pt>
                <c:pt idx="2">
                  <c:v>4.8929663608562692E-2</c:v>
                </c:pt>
                <c:pt idx="3">
                  <c:v>5.5882352941176473E-2</c:v>
                </c:pt>
                <c:pt idx="4">
                  <c:v>5.6939501779359428E-2</c:v>
                </c:pt>
                <c:pt idx="5">
                  <c:v>6.2322946175637391E-2</c:v>
                </c:pt>
                <c:pt idx="6">
                  <c:v>6.1971830985915494E-2</c:v>
                </c:pt>
                <c:pt idx="7">
                  <c:v>6.1425061425061427E-2</c:v>
                </c:pt>
                <c:pt idx="8">
                  <c:v>5.0251256281407038E-2</c:v>
                </c:pt>
                <c:pt idx="9">
                  <c:v>6.4814814814814811E-2</c:v>
                </c:pt>
                <c:pt idx="10">
                  <c:v>8.3076923076923076E-2</c:v>
                </c:pt>
                <c:pt idx="11">
                  <c:v>5.4089709762532981E-2</c:v>
                </c:pt>
                <c:pt idx="12">
                  <c:v>4.4615384615384612E-2</c:v>
                </c:pt>
                <c:pt idx="13">
                  <c:v>6.8736141906873618E-2</c:v>
                </c:pt>
                <c:pt idx="14">
                  <c:v>6.7106710671067105E-2</c:v>
                </c:pt>
                <c:pt idx="15">
                  <c:v>4.8856548856548859E-2</c:v>
                </c:pt>
                <c:pt idx="16">
                  <c:v>4.2563600782778863E-2</c:v>
                </c:pt>
                <c:pt idx="17">
                  <c:v>2.7027027027027029E-2</c:v>
                </c:pt>
                <c:pt idx="18">
                  <c:v>2.444076222038111E-2</c:v>
                </c:pt>
                <c:pt idx="19">
                  <c:v>4.7393364928909956E-3</c:v>
                </c:pt>
                <c:pt idx="20">
                  <c:v>1.0486177311725452E-2</c:v>
                </c:pt>
                <c:pt idx="21">
                  <c:v>8.5959885386819486E-3</c:v>
                </c:pt>
                <c:pt idx="22">
                  <c:v>5.208333333333333E-3</c:v>
                </c:pt>
                <c:pt idx="23">
                  <c:v>2.5491624180626364E-3</c:v>
                </c:pt>
                <c:pt idx="24">
                  <c:v>3.0231776956667787E-3</c:v>
                </c:pt>
                <c:pt idx="25">
                  <c:v>3.669724770642202E-3</c:v>
                </c:pt>
                <c:pt idx="26">
                  <c:v>2.8669724770642203E-3</c:v>
                </c:pt>
                <c:pt idx="27">
                  <c:v>1.5513496742165685E-3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AFC-4608-9929-A3890A72AD34}"/>
            </c:ext>
          </c:extLst>
        </c:ser>
        <c:ser>
          <c:idx val="4"/>
          <c:order val="4"/>
          <c:tx>
            <c:strRef>
              <c:f>Sheet2!$A$16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Sheet2!$B$16:$AC$16</c:f>
              <c:numCache>
                <c:formatCode>0%</c:formatCode>
                <c:ptCount val="28"/>
                <c:pt idx="0">
                  <c:v>4.0322580645161289E-2</c:v>
                </c:pt>
                <c:pt idx="1">
                  <c:v>8.5393258426966295E-2</c:v>
                </c:pt>
                <c:pt idx="2">
                  <c:v>8.2568807339449546E-2</c:v>
                </c:pt>
                <c:pt idx="3">
                  <c:v>6.7647058823529407E-2</c:v>
                </c:pt>
                <c:pt idx="4">
                  <c:v>5.6939501779359428E-2</c:v>
                </c:pt>
                <c:pt idx="5">
                  <c:v>6.2322946175637391E-2</c:v>
                </c:pt>
                <c:pt idx="6">
                  <c:v>7.605633802816901E-2</c:v>
                </c:pt>
                <c:pt idx="7">
                  <c:v>4.1769041769041768E-2</c:v>
                </c:pt>
                <c:pt idx="8">
                  <c:v>6.5326633165829151E-2</c:v>
                </c:pt>
                <c:pt idx="9">
                  <c:v>6.6358024691358028E-2</c:v>
                </c:pt>
                <c:pt idx="10">
                  <c:v>5.2307692307692305E-2</c:v>
                </c:pt>
                <c:pt idx="11">
                  <c:v>8.7071240105540904E-2</c:v>
                </c:pt>
                <c:pt idx="12">
                  <c:v>5.5384615384615386E-2</c:v>
                </c:pt>
                <c:pt idx="13">
                  <c:v>5.8758314855875834E-2</c:v>
                </c:pt>
                <c:pt idx="14">
                  <c:v>6.3806380638063806E-2</c:v>
                </c:pt>
                <c:pt idx="15">
                  <c:v>5.6133056133056136E-2</c:v>
                </c:pt>
                <c:pt idx="16">
                  <c:v>4.6477495107632091E-2</c:v>
                </c:pt>
                <c:pt idx="17">
                  <c:v>4.3243243243243246E-2</c:v>
                </c:pt>
                <c:pt idx="18">
                  <c:v>3.0240265120132559E-2</c:v>
                </c:pt>
                <c:pt idx="19">
                  <c:v>2.014218009478673E-2</c:v>
                </c:pt>
                <c:pt idx="20">
                  <c:v>1.1916110581506196E-2</c:v>
                </c:pt>
                <c:pt idx="21">
                  <c:v>1.6782644289807615E-2</c:v>
                </c:pt>
                <c:pt idx="22">
                  <c:v>9.9826388888888881E-3</c:v>
                </c:pt>
                <c:pt idx="23">
                  <c:v>7.64748725418791E-3</c:v>
                </c:pt>
                <c:pt idx="24">
                  <c:v>9.0695330870003352E-3</c:v>
                </c:pt>
                <c:pt idx="25">
                  <c:v>1.3149847094801223E-2</c:v>
                </c:pt>
                <c:pt idx="26">
                  <c:v>1.4334862385321102E-2</c:v>
                </c:pt>
                <c:pt idx="27">
                  <c:v>2.3270245113248527E-2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AFC-4608-9929-A3890A72AD34}"/>
            </c:ext>
          </c:extLst>
        </c:ser>
        <c:ser>
          <c:idx val="5"/>
          <c:order val="5"/>
          <c:tx>
            <c:strRef>
              <c:f>Sheet2!$A$17</c:f>
              <c:strCache>
                <c:ptCount val="1"/>
                <c:pt idx="0">
                  <c:v>6B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Sheet2!$B$17:$AC$17</c:f>
              <c:numCache>
                <c:formatCode>0%</c:formatCode>
                <c:ptCount val="28"/>
                <c:pt idx="0">
                  <c:v>1.4112903225806451E-2</c:v>
                </c:pt>
                <c:pt idx="1">
                  <c:v>3.3707865168539325E-2</c:v>
                </c:pt>
                <c:pt idx="2">
                  <c:v>4.2813455657492352E-2</c:v>
                </c:pt>
                <c:pt idx="3">
                  <c:v>3.5294117647058823E-2</c:v>
                </c:pt>
                <c:pt idx="4">
                  <c:v>3.5587188612099648E-2</c:v>
                </c:pt>
                <c:pt idx="5">
                  <c:v>5.6657223796033995E-2</c:v>
                </c:pt>
                <c:pt idx="6">
                  <c:v>3.6619718309859155E-2</c:v>
                </c:pt>
                <c:pt idx="7">
                  <c:v>3.6855036855036855E-2</c:v>
                </c:pt>
                <c:pt idx="8">
                  <c:v>2.2613065326633167E-2</c:v>
                </c:pt>
                <c:pt idx="9">
                  <c:v>6.3271604938271608E-2</c:v>
                </c:pt>
                <c:pt idx="10">
                  <c:v>6.4615384615384616E-2</c:v>
                </c:pt>
                <c:pt idx="11">
                  <c:v>5.2770448548812667E-2</c:v>
                </c:pt>
                <c:pt idx="12">
                  <c:v>4.4615384615384612E-2</c:v>
                </c:pt>
                <c:pt idx="13">
                  <c:v>6.9844789356984474E-2</c:v>
                </c:pt>
                <c:pt idx="14">
                  <c:v>4.6204620462046202E-2</c:v>
                </c:pt>
                <c:pt idx="15">
                  <c:v>3.5343035343035345E-2</c:v>
                </c:pt>
                <c:pt idx="16">
                  <c:v>2.5440313111545987E-2</c:v>
                </c:pt>
                <c:pt idx="17">
                  <c:v>1.3513513513513514E-2</c:v>
                </c:pt>
                <c:pt idx="18">
                  <c:v>1.0770505385252692E-2</c:v>
                </c:pt>
                <c:pt idx="19">
                  <c:v>7.1090047393364926E-3</c:v>
                </c:pt>
                <c:pt idx="20">
                  <c:v>7.1496663489037183E-3</c:v>
                </c:pt>
                <c:pt idx="21">
                  <c:v>2.8653295128939827E-3</c:v>
                </c:pt>
                <c:pt idx="22">
                  <c:v>5.642361111111111E-3</c:v>
                </c:pt>
                <c:pt idx="23">
                  <c:v>2.1849963583394027E-3</c:v>
                </c:pt>
                <c:pt idx="24">
                  <c:v>1.6795431642593216E-3</c:v>
                </c:pt>
                <c:pt idx="25">
                  <c:v>3.3639143730886849E-3</c:v>
                </c:pt>
                <c:pt idx="26">
                  <c:v>2.8669724770642203E-3</c:v>
                </c:pt>
                <c:pt idx="27">
                  <c:v>2.1718895439031957E-3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AFC-4608-9929-A3890A72AD34}"/>
            </c:ext>
          </c:extLst>
        </c:ser>
        <c:ser>
          <c:idx val="6"/>
          <c:order val="6"/>
          <c:tx>
            <c:strRef>
              <c:f>Sheet2!$A$18</c:f>
              <c:strCache>
                <c:ptCount val="1"/>
                <c:pt idx="0">
                  <c:v>9V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cat>
            <c:strRef>
              <c:f>Sheet2!$B$11:$AC$11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Sheet2!$B$18:$AC$18</c:f>
              <c:numCache>
                <c:formatCode>0%</c:formatCode>
                <c:ptCount val="28"/>
                <c:pt idx="0">
                  <c:v>2.2177419354838711E-2</c:v>
                </c:pt>
                <c:pt idx="1">
                  <c:v>3.5955056179775284E-2</c:v>
                </c:pt>
                <c:pt idx="2">
                  <c:v>6.7278287461773695E-2</c:v>
                </c:pt>
                <c:pt idx="3">
                  <c:v>6.4705882352941183E-2</c:v>
                </c:pt>
                <c:pt idx="4">
                  <c:v>6.7615658362989328E-2</c:v>
                </c:pt>
                <c:pt idx="5">
                  <c:v>4.2492917847025496E-2</c:v>
                </c:pt>
                <c:pt idx="6">
                  <c:v>3.9436619718309862E-2</c:v>
                </c:pt>
                <c:pt idx="7">
                  <c:v>7.3710073710073709E-2</c:v>
                </c:pt>
                <c:pt idx="8">
                  <c:v>7.0351758793969849E-2</c:v>
                </c:pt>
                <c:pt idx="9">
                  <c:v>3.2407407407407406E-2</c:v>
                </c:pt>
                <c:pt idx="10">
                  <c:v>5.2307692307692305E-2</c:v>
                </c:pt>
                <c:pt idx="11">
                  <c:v>5.5408970976253295E-2</c:v>
                </c:pt>
                <c:pt idx="12">
                  <c:v>0.06</c:v>
                </c:pt>
                <c:pt idx="13">
                  <c:v>4.9889135254988913E-2</c:v>
                </c:pt>
                <c:pt idx="14">
                  <c:v>5.1705170517051702E-2</c:v>
                </c:pt>
                <c:pt idx="15">
                  <c:v>5.1975051975051978E-2</c:v>
                </c:pt>
                <c:pt idx="16">
                  <c:v>3.6692759295499019E-2</c:v>
                </c:pt>
                <c:pt idx="17">
                  <c:v>3.0180180180180181E-2</c:v>
                </c:pt>
                <c:pt idx="18">
                  <c:v>1.9055509527754765E-2</c:v>
                </c:pt>
                <c:pt idx="19">
                  <c:v>1.1058451816745656E-2</c:v>
                </c:pt>
                <c:pt idx="20">
                  <c:v>7.6263107721639654E-3</c:v>
                </c:pt>
                <c:pt idx="21">
                  <c:v>4.0933278755628322E-3</c:v>
                </c:pt>
                <c:pt idx="22">
                  <c:v>3.90625E-3</c:v>
                </c:pt>
                <c:pt idx="23">
                  <c:v>4.7341587764020395E-3</c:v>
                </c:pt>
                <c:pt idx="24">
                  <c:v>4.3668122270742356E-3</c:v>
                </c:pt>
                <c:pt idx="25">
                  <c:v>5.5045871559633031E-3</c:v>
                </c:pt>
                <c:pt idx="26">
                  <c:v>2.8669724770642203E-3</c:v>
                </c:pt>
                <c:pt idx="27">
                  <c:v>4.3437790878063914E-3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FC-4608-9929-A3890A72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30464"/>
        <c:axId val="768136288"/>
      </c:lineChart>
      <c:catAx>
        <c:axId val="76813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en-US"/>
          </a:p>
        </c:txPr>
        <c:crossAx val="768136288"/>
        <c:crosses val="autoZero"/>
        <c:auto val="1"/>
        <c:lblAlgn val="ctr"/>
        <c:lblOffset val="100"/>
        <c:noMultiLvlLbl val="0"/>
      </c:catAx>
      <c:valAx>
        <c:axId val="768136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Percentage of IPD</a:t>
                </a:r>
                <a:r>
                  <a:rPr lang="en-US" sz="11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Isolates Received by GNRCS</a:t>
                </a:r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en-US"/>
          </a:p>
        </c:txPr>
        <c:crossAx val="76813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Sheet3!$A$11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rgbClr val="FF9933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Sheet3!$B$11:$AC$11</c:f>
              <c:numCache>
                <c:formatCode>0%</c:formatCode>
                <c:ptCount val="28"/>
                <c:pt idx="0">
                  <c:v>3.6290322580645164E-2</c:v>
                </c:pt>
                <c:pt idx="1">
                  <c:v>5.8426966292134834E-2</c:v>
                </c:pt>
                <c:pt idx="2">
                  <c:v>3.3639143730886847E-2</c:v>
                </c:pt>
                <c:pt idx="3">
                  <c:v>5.8823529411764705E-2</c:v>
                </c:pt>
                <c:pt idx="4">
                  <c:v>4.9822064056939501E-2</c:v>
                </c:pt>
                <c:pt idx="5">
                  <c:v>9.3484419263456089E-2</c:v>
                </c:pt>
                <c:pt idx="6">
                  <c:v>8.1690140845070425E-2</c:v>
                </c:pt>
                <c:pt idx="7">
                  <c:v>7.8624078624078622E-2</c:v>
                </c:pt>
                <c:pt idx="8">
                  <c:v>7.0351758793969849E-2</c:v>
                </c:pt>
                <c:pt idx="9">
                  <c:v>6.7901234567901231E-2</c:v>
                </c:pt>
                <c:pt idx="10">
                  <c:v>5.5384615384615386E-2</c:v>
                </c:pt>
                <c:pt idx="11">
                  <c:v>5.1451187335092345E-2</c:v>
                </c:pt>
                <c:pt idx="12">
                  <c:v>7.0769230769230765E-2</c:v>
                </c:pt>
                <c:pt idx="13">
                  <c:v>6.9844789356984474E-2</c:v>
                </c:pt>
                <c:pt idx="14">
                  <c:v>7.9207920792079209E-2</c:v>
                </c:pt>
                <c:pt idx="15">
                  <c:v>8.4719334719334724E-2</c:v>
                </c:pt>
                <c:pt idx="16">
                  <c:v>8.9530332681017608E-2</c:v>
                </c:pt>
                <c:pt idx="17">
                  <c:v>0.1036036036036036</c:v>
                </c:pt>
                <c:pt idx="18">
                  <c:v>8.3264291632145812E-2</c:v>
                </c:pt>
                <c:pt idx="19">
                  <c:v>7.7804107424960509E-2</c:v>
                </c:pt>
                <c:pt idx="20">
                  <c:v>4.2897998093422304E-2</c:v>
                </c:pt>
                <c:pt idx="21">
                  <c:v>3.6021285304952924E-2</c:v>
                </c:pt>
                <c:pt idx="22">
                  <c:v>1.953125E-2</c:v>
                </c:pt>
                <c:pt idx="23">
                  <c:v>1.3109978150036417E-2</c:v>
                </c:pt>
                <c:pt idx="24">
                  <c:v>4.3668122270742356E-3</c:v>
                </c:pt>
                <c:pt idx="25">
                  <c:v>2.1406727828746177E-3</c:v>
                </c:pt>
                <c:pt idx="26">
                  <c:v>3.1536697247706424E-3</c:v>
                </c:pt>
                <c:pt idx="27">
                  <c:v>6.2053986968662732E-4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CD-403B-8864-F2B3467E971A}"/>
            </c:ext>
          </c:extLst>
        </c:ser>
        <c:ser>
          <c:idx val="1"/>
          <c:order val="1"/>
          <c:tx>
            <c:strRef>
              <c:f>Sheet3!$A$12</c:f>
              <c:strCache>
                <c:ptCount val="1"/>
                <c:pt idx="0">
                  <c:v>19A</c:v>
                </c:pt>
              </c:strCache>
            </c:strRef>
          </c:tx>
          <c:spPr>
            <a:ln w="28575" cap="rnd">
              <a:solidFill>
                <a:srgbClr val="FF3399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Sheet3!$B$12:$AC$12</c:f>
              <c:numCache>
                <c:formatCode>0%</c:formatCode>
                <c:ptCount val="28"/>
                <c:pt idx="0">
                  <c:v>4.0322580645161289E-3</c:v>
                </c:pt>
                <c:pt idx="1">
                  <c:v>2.0224719101123594E-2</c:v>
                </c:pt>
                <c:pt idx="2">
                  <c:v>1.834862385321101E-2</c:v>
                </c:pt>
                <c:pt idx="3">
                  <c:v>1.7647058823529412E-2</c:v>
                </c:pt>
                <c:pt idx="4">
                  <c:v>2.8469750889679714E-2</c:v>
                </c:pt>
                <c:pt idx="5">
                  <c:v>2.2662889518413599E-2</c:v>
                </c:pt>
                <c:pt idx="6">
                  <c:v>5.6338028169014086E-2</c:v>
                </c:pt>
                <c:pt idx="7">
                  <c:v>3.4398034398034398E-2</c:v>
                </c:pt>
                <c:pt idx="8">
                  <c:v>3.5175879396984924E-2</c:v>
                </c:pt>
                <c:pt idx="9">
                  <c:v>2.6234567901234566E-2</c:v>
                </c:pt>
                <c:pt idx="10">
                  <c:v>1.3846153846153847E-2</c:v>
                </c:pt>
                <c:pt idx="11">
                  <c:v>1.8469656992084433E-2</c:v>
                </c:pt>
                <c:pt idx="12">
                  <c:v>2.7692307692307693E-2</c:v>
                </c:pt>
                <c:pt idx="13">
                  <c:v>2.8824833702882482E-2</c:v>
                </c:pt>
                <c:pt idx="14">
                  <c:v>4.2904290429042903E-2</c:v>
                </c:pt>
                <c:pt idx="15">
                  <c:v>4.0020790020790023E-2</c:v>
                </c:pt>
                <c:pt idx="16">
                  <c:v>4.2074363992172209E-2</c:v>
                </c:pt>
                <c:pt idx="17">
                  <c:v>7.0270270270270274E-2</c:v>
                </c:pt>
                <c:pt idx="18">
                  <c:v>0.10231980115990058</c:v>
                </c:pt>
                <c:pt idx="19">
                  <c:v>0.11334913112164297</c:v>
                </c:pt>
                <c:pt idx="20">
                  <c:v>0.10724499523355577</c:v>
                </c:pt>
                <c:pt idx="21">
                  <c:v>8.2685223086369219E-2</c:v>
                </c:pt>
                <c:pt idx="22">
                  <c:v>5.9895833333333336E-2</c:v>
                </c:pt>
                <c:pt idx="23">
                  <c:v>4.6613255644573928E-2</c:v>
                </c:pt>
                <c:pt idx="24">
                  <c:v>5.4417198522002018E-2</c:v>
                </c:pt>
                <c:pt idx="25">
                  <c:v>4.8623853211009177E-2</c:v>
                </c:pt>
                <c:pt idx="26">
                  <c:v>4.5011467889908258E-2</c:v>
                </c:pt>
                <c:pt idx="27">
                  <c:v>4.1265901334160721E-2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CD-403B-8864-F2B3467E971A}"/>
            </c:ext>
          </c:extLst>
        </c:ser>
        <c:ser>
          <c:idx val="2"/>
          <c:order val="2"/>
          <c:tx>
            <c:strRef>
              <c:f>Sheet3!$A$13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Sheet3!$B$13:$AC$13</c:f>
              <c:numCache>
                <c:formatCode>0%</c:formatCode>
                <c:ptCount val="28"/>
                <c:pt idx="0">
                  <c:v>3.4274193548387094E-2</c:v>
                </c:pt>
                <c:pt idx="1">
                  <c:v>4.2696629213483148E-2</c:v>
                </c:pt>
                <c:pt idx="2">
                  <c:v>5.8103975535168197E-2</c:v>
                </c:pt>
                <c:pt idx="3">
                  <c:v>6.4705882352941183E-2</c:v>
                </c:pt>
                <c:pt idx="4">
                  <c:v>6.7615658362989328E-2</c:v>
                </c:pt>
                <c:pt idx="5">
                  <c:v>4.2492917847025496E-2</c:v>
                </c:pt>
                <c:pt idx="6">
                  <c:v>3.9436619718309862E-2</c:v>
                </c:pt>
                <c:pt idx="7">
                  <c:v>6.1425061425061427E-2</c:v>
                </c:pt>
                <c:pt idx="8">
                  <c:v>5.5276381909547742E-2</c:v>
                </c:pt>
                <c:pt idx="9">
                  <c:v>6.6358024691358028E-2</c:v>
                </c:pt>
                <c:pt idx="10">
                  <c:v>7.8461538461538458E-2</c:v>
                </c:pt>
                <c:pt idx="11">
                  <c:v>8.4432717678100261E-2</c:v>
                </c:pt>
                <c:pt idx="12">
                  <c:v>5.8461538461538461E-2</c:v>
                </c:pt>
                <c:pt idx="13">
                  <c:v>7.4279379157427938E-2</c:v>
                </c:pt>
                <c:pt idx="14">
                  <c:v>6.3806380638063806E-2</c:v>
                </c:pt>
                <c:pt idx="15">
                  <c:v>0.10446985446985448</c:v>
                </c:pt>
                <c:pt idx="16">
                  <c:v>0.11692759295499021</c:v>
                </c:pt>
                <c:pt idx="17">
                  <c:v>0.13873873873873874</c:v>
                </c:pt>
                <c:pt idx="18">
                  <c:v>0.13256006628003314</c:v>
                </c:pt>
                <c:pt idx="19">
                  <c:v>0.12677725118483413</c:v>
                </c:pt>
                <c:pt idx="20">
                  <c:v>0.12345090562440419</c:v>
                </c:pt>
                <c:pt idx="21">
                  <c:v>0.14572247237003683</c:v>
                </c:pt>
                <c:pt idx="22">
                  <c:v>0.15625</c:v>
                </c:pt>
                <c:pt idx="23">
                  <c:v>0.16351056081573198</c:v>
                </c:pt>
                <c:pt idx="24">
                  <c:v>0.18206247900571046</c:v>
                </c:pt>
                <c:pt idx="25">
                  <c:v>0.18837920489296636</c:v>
                </c:pt>
                <c:pt idx="26">
                  <c:v>0.20584862385321101</c:v>
                </c:pt>
                <c:pt idx="27">
                  <c:v>0.18430034129692832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CD-403B-8864-F2B3467E971A}"/>
            </c:ext>
          </c:extLst>
        </c:ser>
        <c:ser>
          <c:idx val="3"/>
          <c:order val="3"/>
          <c:tx>
            <c:strRef>
              <c:f>Sheet3!$A$14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Sheet3!$B$14:$AC$14</c:f>
              <c:numCache>
                <c:formatCode>0%</c:formatCode>
                <c:ptCount val="28"/>
                <c:pt idx="0">
                  <c:v>6.0483870967741934E-3</c:v>
                </c:pt>
                <c:pt idx="1">
                  <c:v>1.7977528089887642E-2</c:v>
                </c:pt>
                <c:pt idx="2">
                  <c:v>2.4464831804281346E-2</c:v>
                </c:pt>
                <c:pt idx="3">
                  <c:v>8.8235294117647058E-3</c:v>
                </c:pt>
                <c:pt idx="4">
                  <c:v>1.0676156583629894E-2</c:v>
                </c:pt>
                <c:pt idx="5">
                  <c:v>8.4985835694051E-3</c:v>
                </c:pt>
                <c:pt idx="6">
                  <c:v>1.1267605633802818E-2</c:v>
                </c:pt>
                <c:pt idx="7">
                  <c:v>9.8280098280098278E-3</c:v>
                </c:pt>
                <c:pt idx="8">
                  <c:v>5.0251256281407036E-3</c:v>
                </c:pt>
                <c:pt idx="9">
                  <c:v>4.6296296296296294E-3</c:v>
                </c:pt>
                <c:pt idx="10">
                  <c:v>6.1538461538461538E-3</c:v>
                </c:pt>
                <c:pt idx="11">
                  <c:v>1.3192612137203166E-3</c:v>
                </c:pt>
                <c:pt idx="12">
                  <c:v>3.0769230769230769E-3</c:v>
                </c:pt>
                <c:pt idx="13">
                  <c:v>4.434589800443459E-3</c:v>
                </c:pt>
                <c:pt idx="14">
                  <c:v>5.5005500550055009E-3</c:v>
                </c:pt>
                <c:pt idx="15">
                  <c:v>4.1580041580041582E-3</c:v>
                </c:pt>
                <c:pt idx="16">
                  <c:v>7.3385518590998039E-3</c:v>
                </c:pt>
                <c:pt idx="17">
                  <c:v>3.153153153153153E-3</c:v>
                </c:pt>
                <c:pt idx="18">
                  <c:v>2.4855012427506215E-3</c:v>
                </c:pt>
                <c:pt idx="19">
                  <c:v>7.8988941548183253E-4</c:v>
                </c:pt>
                <c:pt idx="20">
                  <c:v>0</c:v>
                </c:pt>
                <c:pt idx="21">
                  <c:v>4.0933278755628325E-4</c:v>
                </c:pt>
                <c:pt idx="22">
                  <c:v>4.3402777777777775E-4</c:v>
                </c:pt>
                <c:pt idx="23">
                  <c:v>7.2833211944646763E-4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3.1026993484331366E-4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CD-403B-8864-F2B3467E971A}"/>
            </c:ext>
          </c:extLst>
        </c:ser>
        <c:ser>
          <c:idx val="4"/>
          <c:order val="4"/>
          <c:tx>
            <c:strRef>
              <c:f>Sheet3!$A$15</c:f>
              <c:strCache>
                <c:ptCount val="1"/>
                <c:pt idx="0">
                  <c:v>6A</c:v>
                </c:pt>
              </c:strCache>
            </c:strRef>
          </c:tx>
          <c:spPr>
            <a:ln w="28575" cap="rnd">
              <a:solidFill>
                <a:srgbClr val="9933FF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Sheet3!$B$15:$AC$15</c:f>
              <c:numCache>
                <c:formatCode>0%</c:formatCode>
                <c:ptCount val="28"/>
                <c:pt idx="0">
                  <c:v>2.8225806451612902E-2</c:v>
                </c:pt>
                <c:pt idx="1">
                  <c:v>2.6966292134831461E-2</c:v>
                </c:pt>
                <c:pt idx="2">
                  <c:v>3.0581039755351681E-2</c:v>
                </c:pt>
                <c:pt idx="3">
                  <c:v>3.2352941176470591E-2</c:v>
                </c:pt>
                <c:pt idx="4">
                  <c:v>3.2028469750889681E-2</c:v>
                </c:pt>
                <c:pt idx="5">
                  <c:v>3.39943342776204E-2</c:v>
                </c:pt>
                <c:pt idx="6">
                  <c:v>4.788732394366197E-2</c:v>
                </c:pt>
                <c:pt idx="7">
                  <c:v>4.4226044226044224E-2</c:v>
                </c:pt>
                <c:pt idx="8">
                  <c:v>4.2713567839195977E-2</c:v>
                </c:pt>
                <c:pt idx="9">
                  <c:v>3.5493827160493825E-2</c:v>
                </c:pt>
                <c:pt idx="10">
                  <c:v>2.7692307692307693E-2</c:v>
                </c:pt>
                <c:pt idx="11">
                  <c:v>3.825857519788918E-2</c:v>
                </c:pt>
                <c:pt idx="12">
                  <c:v>3.0769230769230771E-2</c:v>
                </c:pt>
                <c:pt idx="13">
                  <c:v>2.5498891352549888E-2</c:v>
                </c:pt>
                <c:pt idx="14">
                  <c:v>2.5302530253025302E-2</c:v>
                </c:pt>
                <c:pt idx="15">
                  <c:v>4.0540540540540543E-2</c:v>
                </c:pt>
                <c:pt idx="16">
                  <c:v>3.3268101761252444E-2</c:v>
                </c:pt>
                <c:pt idx="17">
                  <c:v>2.837837837837838E-2</c:v>
                </c:pt>
                <c:pt idx="18">
                  <c:v>2.3612261806130904E-2</c:v>
                </c:pt>
                <c:pt idx="19">
                  <c:v>1.4612954186413903E-2</c:v>
                </c:pt>
                <c:pt idx="20">
                  <c:v>1.334604385128694E-2</c:v>
                </c:pt>
                <c:pt idx="21">
                  <c:v>1.2689316414244782E-2</c:v>
                </c:pt>
                <c:pt idx="22">
                  <c:v>9.1145833333333339E-3</c:v>
                </c:pt>
                <c:pt idx="23">
                  <c:v>7.2833211944646759E-3</c:v>
                </c:pt>
                <c:pt idx="24">
                  <c:v>4.0309035942223716E-3</c:v>
                </c:pt>
                <c:pt idx="25">
                  <c:v>6.7278287461773698E-3</c:v>
                </c:pt>
                <c:pt idx="26">
                  <c:v>4.5871559633027525E-3</c:v>
                </c:pt>
                <c:pt idx="27">
                  <c:v>4.6540490226497054E-3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4CD-403B-8864-F2B3467E971A}"/>
            </c:ext>
          </c:extLst>
        </c:ser>
        <c:ser>
          <c:idx val="5"/>
          <c:order val="5"/>
          <c:tx>
            <c:strRef>
              <c:f>Sheet3!$A$16</c:f>
              <c:strCache>
                <c:ptCount val="1"/>
                <c:pt idx="0">
                  <c:v>7F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Sheet3!$B$16:$AC$16</c:f>
              <c:numCache>
                <c:formatCode>0%</c:formatCode>
                <c:ptCount val="28"/>
                <c:pt idx="0">
                  <c:v>3.8306451612903226E-2</c:v>
                </c:pt>
                <c:pt idx="1">
                  <c:v>5.6179775280898875E-2</c:v>
                </c:pt>
                <c:pt idx="2">
                  <c:v>5.5045871559633031E-2</c:v>
                </c:pt>
                <c:pt idx="3">
                  <c:v>4.4117647058823532E-2</c:v>
                </c:pt>
                <c:pt idx="4">
                  <c:v>5.3380782918149468E-2</c:v>
                </c:pt>
                <c:pt idx="5">
                  <c:v>6.2322946175637391E-2</c:v>
                </c:pt>
                <c:pt idx="6">
                  <c:v>2.8169014084507043E-2</c:v>
                </c:pt>
                <c:pt idx="7">
                  <c:v>2.9484029484029485E-2</c:v>
                </c:pt>
                <c:pt idx="8">
                  <c:v>5.5276381909547742E-2</c:v>
                </c:pt>
                <c:pt idx="9">
                  <c:v>4.7839506172839504E-2</c:v>
                </c:pt>
                <c:pt idx="10">
                  <c:v>5.8461538461538461E-2</c:v>
                </c:pt>
                <c:pt idx="11">
                  <c:v>7.6517150395778361E-2</c:v>
                </c:pt>
                <c:pt idx="12">
                  <c:v>8.9230769230769225E-2</c:v>
                </c:pt>
                <c:pt idx="13">
                  <c:v>6.5410199556541024E-2</c:v>
                </c:pt>
                <c:pt idx="14">
                  <c:v>8.0308030803080313E-2</c:v>
                </c:pt>
                <c:pt idx="15">
                  <c:v>8.8877338877338882E-2</c:v>
                </c:pt>
                <c:pt idx="16">
                  <c:v>0.10371819960861056</c:v>
                </c:pt>
                <c:pt idx="17">
                  <c:v>0.1063063063063063</c:v>
                </c:pt>
                <c:pt idx="18">
                  <c:v>0.12096106048053024</c:v>
                </c:pt>
                <c:pt idx="19">
                  <c:v>0.12006319115323855</c:v>
                </c:pt>
                <c:pt idx="20">
                  <c:v>8.6272640610104867E-2</c:v>
                </c:pt>
                <c:pt idx="21">
                  <c:v>7.4907900122799839E-2</c:v>
                </c:pt>
                <c:pt idx="22">
                  <c:v>3.6892361111111112E-2</c:v>
                </c:pt>
                <c:pt idx="23">
                  <c:v>2.9497450837581936E-2</c:v>
                </c:pt>
                <c:pt idx="24">
                  <c:v>1.4444071212630165E-2</c:v>
                </c:pt>
                <c:pt idx="25">
                  <c:v>8.5626911314984708E-3</c:v>
                </c:pt>
                <c:pt idx="26">
                  <c:v>5.4472477064220187E-3</c:v>
                </c:pt>
                <c:pt idx="27">
                  <c:v>3.7232392181197642E-3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4CD-403B-8864-F2B3467E9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41280"/>
        <c:axId val="768141696"/>
      </c:lineChart>
      <c:catAx>
        <c:axId val="7681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1696"/>
        <c:crosses val="autoZero"/>
        <c:auto val="1"/>
        <c:lblAlgn val="ctr"/>
        <c:lblOffset val="100"/>
        <c:noMultiLvlLbl val="0"/>
      </c:catAx>
      <c:valAx>
        <c:axId val="76814169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</a:t>
                </a:r>
                <a:r>
                  <a:rPr lang="en-US" sz="12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age of IPD Isolates Received by GNRCS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Sheet3!$A$11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rgbClr val="FF9933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Sheet3!$B$11:$AC$11</c:f>
              <c:numCache>
                <c:formatCode>0%</c:formatCode>
                <c:ptCount val="28"/>
                <c:pt idx="0">
                  <c:v>3.6290322580645164E-2</c:v>
                </c:pt>
                <c:pt idx="1">
                  <c:v>5.8426966292134834E-2</c:v>
                </c:pt>
                <c:pt idx="2">
                  <c:v>3.3639143730886847E-2</c:v>
                </c:pt>
                <c:pt idx="3">
                  <c:v>5.8823529411764705E-2</c:v>
                </c:pt>
                <c:pt idx="4">
                  <c:v>4.9822064056939501E-2</c:v>
                </c:pt>
                <c:pt idx="5">
                  <c:v>9.3484419263456089E-2</c:v>
                </c:pt>
                <c:pt idx="6">
                  <c:v>8.1690140845070425E-2</c:v>
                </c:pt>
                <c:pt idx="7">
                  <c:v>7.8624078624078622E-2</c:v>
                </c:pt>
                <c:pt idx="8">
                  <c:v>7.0351758793969849E-2</c:v>
                </c:pt>
                <c:pt idx="9">
                  <c:v>6.7901234567901231E-2</c:v>
                </c:pt>
                <c:pt idx="10">
                  <c:v>5.5384615384615386E-2</c:v>
                </c:pt>
                <c:pt idx="11">
                  <c:v>5.1451187335092345E-2</c:v>
                </c:pt>
                <c:pt idx="12">
                  <c:v>7.0769230769230765E-2</c:v>
                </c:pt>
                <c:pt idx="13">
                  <c:v>6.9844789356984474E-2</c:v>
                </c:pt>
                <c:pt idx="14">
                  <c:v>7.9207920792079209E-2</c:v>
                </c:pt>
                <c:pt idx="15">
                  <c:v>8.4719334719334724E-2</c:v>
                </c:pt>
                <c:pt idx="16">
                  <c:v>8.9530332681017608E-2</c:v>
                </c:pt>
                <c:pt idx="17">
                  <c:v>0.1036036036036036</c:v>
                </c:pt>
                <c:pt idx="18">
                  <c:v>8.3264291632145812E-2</c:v>
                </c:pt>
                <c:pt idx="19">
                  <c:v>7.7804107424960509E-2</c:v>
                </c:pt>
                <c:pt idx="20">
                  <c:v>4.2897998093422304E-2</c:v>
                </c:pt>
                <c:pt idx="21">
                  <c:v>3.6021285304952924E-2</c:v>
                </c:pt>
                <c:pt idx="22">
                  <c:v>1.953125E-2</c:v>
                </c:pt>
                <c:pt idx="23">
                  <c:v>1.3109978150036417E-2</c:v>
                </c:pt>
                <c:pt idx="24">
                  <c:v>4.3668122270742356E-3</c:v>
                </c:pt>
                <c:pt idx="25">
                  <c:v>2.1406727828746177E-3</c:v>
                </c:pt>
                <c:pt idx="26">
                  <c:v>3.1536697247706424E-3</c:v>
                </c:pt>
                <c:pt idx="27">
                  <c:v>6.2053986968662732E-4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CD-403B-8864-F2B3467E971A}"/>
            </c:ext>
          </c:extLst>
        </c:ser>
        <c:ser>
          <c:idx val="1"/>
          <c:order val="1"/>
          <c:tx>
            <c:strRef>
              <c:f>Sheet3!$A$12</c:f>
              <c:strCache>
                <c:ptCount val="1"/>
                <c:pt idx="0">
                  <c:v>19A</c:v>
                </c:pt>
              </c:strCache>
            </c:strRef>
          </c:tx>
          <c:spPr>
            <a:ln w="28575" cap="rnd">
              <a:solidFill>
                <a:srgbClr val="FF3399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Sheet3!$B$12:$AC$12</c:f>
              <c:numCache>
                <c:formatCode>0%</c:formatCode>
                <c:ptCount val="28"/>
                <c:pt idx="0">
                  <c:v>4.0322580645161289E-3</c:v>
                </c:pt>
                <c:pt idx="1">
                  <c:v>2.0224719101123594E-2</c:v>
                </c:pt>
                <c:pt idx="2">
                  <c:v>1.834862385321101E-2</c:v>
                </c:pt>
                <c:pt idx="3">
                  <c:v>1.7647058823529412E-2</c:v>
                </c:pt>
                <c:pt idx="4">
                  <c:v>2.8469750889679714E-2</c:v>
                </c:pt>
                <c:pt idx="5">
                  <c:v>2.2662889518413599E-2</c:v>
                </c:pt>
                <c:pt idx="6">
                  <c:v>5.6338028169014086E-2</c:v>
                </c:pt>
                <c:pt idx="7">
                  <c:v>3.4398034398034398E-2</c:v>
                </c:pt>
                <c:pt idx="8">
                  <c:v>3.5175879396984924E-2</c:v>
                </c:pt>
                <c:pt idx="9">
                  <c:v>2.6234567901234566E-2</c:v>
                </c:pt>
                <c:pt idx="10">
                  <c:v>1.3846153846153847E-2</c:v>
                </c:pt>
                <c:pt idx="11">
                  <c:v>1.8469656992084433E-2</c:v>
                </c:pt>
                <c:pt idx="12">
                  <c:v>2.7692307692307693E-2</c:v>
                </c:pt>
                <c:pt idx="13">
                  <c:v>2.8824833702882482E-2</c:v>
                </c:pt>
                <c:pt idx="14">
                  <c:v>4.2904290429042903E-2</c:v>
                </c:pt>
                <c:pt idx="15">
                  <c:v>4.0020790020790023E-2</c:v>
                </c:pt>
                <c:pt idx="16">
                  <c:v>4.2074363992172209E-2</c:v>
                </c:pt>
                <c:pt idx="17">
                  <c:v>7.0270270270270274E-2</c:v>
                </c:pt>
                <c:pt idx="18">
                  <c:v>0.10231980115990058</c:v>
                </c:pt>
                <c:pt idx="19">
                  <c:v>0.11334913112164297</c:v>
                </c:pt>
                <c:pt idx="20">
                  <c:v>0.10724499523355577</c:v>
                </c:pt>
                <c:pt idx="21">
                  <c:v>8.2685223086369219E-2</c:v>
                </c:pt>
                <c:pt idx="22">
                  <c:v>5.9895833333333336E-2</c:v>
                </c:pt>
                <c:pt idx="23">
                  <c:v>4.6613255644573928E-2</c:v>
                </c:pt>
                <c:pt idx="24">
                  <c:v>5.4417198522002018E-2</c:v>
                </c:pt>
                <c:pt idx="25">
                  <c:v>4.8623853211009177E-2</c:v>
                </c:pt>
                <c:pt idx="26">
                  <c:v>4.5011467889908258E-2</c:v>
                </c:pt>
                <c:pt idx="27">
                  <c:v>4.1265901334160721E-2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CD-403B-8864-F2B3467E971A}"/>
            </c:ext>
          </c:extLst>
        </c:ser>
        <c:ser>
          <c:idx val="2"/>
          <c:order val="2"/>
          <c:tx>
            <c:strRef>
              <c:f>Sheet3!$A$13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Sheet3!$B$13:$AC$13</c:f>
              <c:numCache>
                <c:formatCode>0%</c:formatCode>
                <c:ptCount val="28"/>
                <c:pt idx="0">
                  <c:v>3.4274193548387094E-2</c:v>
                </c:pt>
                <c:pt idx="1">
                  <c:v>4.2696629213483148E-2</c:v>
                </c:pt>
                <c:pt idx="2">
                  <c:v>5.8103975535168197E-2</c:v>
                </c:pt>
                <c:pt idx="3">
                  <c:v>6.4705882352941183E-2</c:v>
                </c:pt>
                <c:pt idx="4">
                  <c:v>6.7615658362989328E-2</c:v>
                </c:pt>
                <c:pt idx="5">
                  <c:v>4.2492917847025496E-2</c:v>
                </c:pt>
                <c:pt idx="6">
                  <c:v>3.9436619718309862E-2</c:v>
                </c:pt>
                <c:pt idx="7">
                  <c:v>6.1425061425061427E-2</c:v>
                </c:pt>
                <c:pt idx="8">
                  <c:v>5.5276381909547742E-2</c:v>
                </c:pt>
                <c:pt idx="9">
                  <c:v>6.6358024691358028E-2</c:v>
                </c:pt>
                <c:pt idx="10">
                  <c:v>7.8461538461538458E-2</c:v>
                </c:pt>
                <c:pt idx="11">
                  <c:v>8.4432717678100261E-2</c:v>
                </c:pt>
                <c:pt idx="12">
                  <c:v>5.8461538461538461E-2</c:v>
                </c:pt>
                <c:pt idx="13">
                  <c:v>7.4279379157427938E-2</c:v>
                </c:pt>
                <c:pt idx="14">
                  <c:v>6.3806380638063806E-2</c:v>
                </c:pt>
                <c:pt idx="15">
                  <c:v>0.10446985446985448</c:v>
                </c:pt>
                <c:pt idx="16">
                  <c:v>0.11692759295499021</c:v>
                </c:pt>
                <c:pt idx="17">
                  <c:v>0.13873873873873874</c:v>
                </c:pt>
                <c:pt idx="18">
                  <c:v>0.13256006628003314</c:v>
                </c:pt>
                <c:pt idx="19">
                  <c:v>0.12677725118483413</c:v>
                </c:pt>
                <c:pt idx="20">
                  <c:v>0.12345090562440419</c:v>
                </c:pt>
                <c:pt idx="21">
                  <c:v>0.14572247237003683</c:v>
                </c:pt>
                <c:pt idx="22">
                  <c:v>0.15625</c:v>
                </c:pt>
                <c:pt idx="23">
                  <c:v>0.16351056081573198</c:v>
                </c:pt>
                <c:pt idx="24">
                  <c:v>0.18206247900571046</c:v>
                </c:pt>
                <c:pt idx="25">
                  <c:v>0.18837920489296636</c:v>
                </c:pt>
                <c:pt idx="26">
                  <c:v>0.20584862385321101</c:v>
                </c:pt>
                <c:pt idx="27">
                  <c:v>0.18430034129692832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CD-403B-8864-F2B3467E971A}"/>
            </c:ext>
          </c:extLst>
        </c:ser>
        <c:ser>
          <c:idx val="3"/>
          <c:order val="3"/>
          <c:tx>
            <c:strRef>
              <c:f>Sheet3!$A$14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Sheet3!$B$14:$AC$14</c:f>
              <c:numCache>
                <c:formatCode>0%</c:formatCode>
                <c:ptCount val="28"/>
                <c:pt idx="0">
                  <c:v>6.0483870967741934E-3</c:v>
                </c:pt>
                <c:pt idx="1">
                  <c:v>1.7977528089887642E-2</c:v>
                </c:pt>
                <c:pt idx="2">
                  <c:v>2.4464831804281346E-2</c:v>
                </c:pt>
                <c:pt idx="3">
                  <c:v>8.8235294117647058E-3</c:v>
                </c:pt>
                <c:pt idx="4">
                  <c:v>1.0676156583629894E-2</c:v>
                </c:pt>
                <c:pt idx="5">
                  <c:v>8.4985835694051E-3</c:v>
                </c:pt>
                <c:pt idx="6">
                  <c:v>1.1267605633802818E-2</c:v>
                </c:pt>
                <c:pt idx="7">
                  <c:v>9.8280098280098278E-3</c:v>
                </c:pt>
                <c:pt idx="8">
                  <c:v>5.0251256281407036E-3</c:v>
                </c:pt>
                <c:pt idx="9">
                  <c:v>4.6296296296296294E-3</c:v>
                </c:pt>
                <c:pt idx="10">
                  <c:v>6.1538461538461538E-3</c:v>
                </c:pt>
                <c:pt idx="11">
                  <c:v>1.3192612137203166E-3</c:v>
                </c:pt>
                <c:pt idx="12">
                  <c:v>3.0769230769230769E-3</c:v>
                </c:pt>
                <c:pt idx="13">
                  <c:v>4.434589800443459E-3</c:v>
                </c:pt>
                <c:pt idx="14">
                  <c:v>5.5005500550055009E-3</c:v>
                </c:pt>
                <c:pt idx="15">
                  <c:v>4.1580041580041582E-3</c:v>
                </c:pt>
                <c:pt idx="16">
                  <c:v>7.3385518590998039E-3</c:v>
                </c:pt>
                <c:pt idx="17">
                  <c:v>3.153153153153153E-3</c:v>
                </c:pt>
                <c:pt idx="18">
                  <c:v>2.4855012427506215E-3</c:v>
                </c:pt>
                <c:pt idx="19">
                  <c:v>7.8988941548183253E-4</c:v>
                </c:pt>
                <c:pt idx="20">
                  <c:v>0</c:v>
                </c:pt>
                <c:pt idx="21">
                  <c:v>4.0933278755628325E-4</c:v>
                </c:pt>
                <c:pt idx="22">
                  <c:v>4.3402777777777775E-4</c:v>
                </c:pt>
                <c:pt idx="23">
                  <c:v>7.2833211944646763E-4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3.1026993484331366E-4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CD-403B-8864-F2B3467E971A}"/>
            </c:ext>
          </c:extLst>
        </c:ser>
        <c:ser>
          <c:idx val="4"/>
          <c:order val="4"/>
          <c:tx>
            <c:strRef>
              <c:f>Sheet3!$A$15</c:f>
              <c:strCache>
                <c:ptCount val="1"/>
                <c:pt idx="0">
                  <c:v>6A</c:v>
                </c:pt>
              </c:strCache>
            </c:strRef>
          </c:tx>
          <c:spPr>
            <a:ln w="28575" cap="rnd">
              <a:solidFill>
                <a:srgbClr val="9933FF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Sheet3!$B$15:$AC$15</c:f>
              <c:numCache>
                <c:formatCode>0%</c:formatCode>
                <c:ptCount val="28"/>
                <c:pt idx="0">
                  <c:v>2.8225806451612902E-2</c:v>
                </c:pt>
                <c:pt idx="1">
                  <c:v>2.6966292134831461E-2</c:v>
                </c:pt>
                <c:pt idx="2">
                  <c:v>3.0581039755351681E-2</c:v>
                </c:pt>
                <c:pt idx="3">
                  <c:v>3.2352941176470591E-2</c:v>
                </c:pt>
                <c:pt idx="4">
                  <c:v>3.2028469750889681E-2</c:v>
                </c:pt>
                <c:pt idx="5">
                  <c:v>3.39943342776204E-2</c:v>
                </c:pt>
                <c:pt idx="6">
                  <c:v>4.788732394366197E-2</c:v>
                </c:pt>
                <c:pt idx="7">
                  <c:v>4.4226044226044224E-2</c:v>
                </c:pt>
                <c:pt idx="8">
                  <c:v>4.2713567839195977E-2</c:v>
                </c:pt>
                <c:pt idx="9">
                  <c:v>3.5493827160493825E-2</c:v>
                </c:pt>
                <c:pt idx="10">
                  <c:v>2.7692307692307693E-2</c:v>
                </c:pt>
                <c:pt idx="11">
                  <c:v>3.825857519788918E-2</c:v>
                </c:pt>
                <c:pt idx="12">
                  <c:v>3.0769230769230771E-2</c:v>
                </c:pt>
                <c:pt idx="13">
                  <c:v>2.5498891352549888E-2</c:v>
                </c:pt>
                <c:pt idx="14">
                  <c:v>2.5302530253025302E-2</c:v>
                </c:pt>
                <c:pt idx="15">
                  <c:v>4.0540540540540543E-2</c:v>
                </c:pt>
                <c:pt idx="16">
                  <c:v>3.3268101761252444E-2</c:v>
                </c:pt>
                <c:pt idx="17">
                  <c:v>2.837837837837838E-2</c:v>
                </c:pt>
                <c:pt idx="18">
                  <c:v>2.3612261806130904E-2</c:v>
                </c:pt>
                <c:pt idx="19">
                  <c:v>1.4612954186413903E-2</c:v>
                </c:pt>
                <c:pt idx="20">
                  <c:v>1.334604385128694E-2</c:v>
                </c:pt>
                <c:pt idx="21">
                  <c:v>1.2689316414244782E-2</c:v>
                </c:pt>
                <c:pt idx="22">
                  <c:v>9.1145833333333339E-3</c:v>
                </c:pt>
                <c:pt idx="23">
                  <c:v>7.2833211944646759E-3</c:v>
                </c:pt>
                <c:pt idx="24">
                  <c:v>4.0309035942223716E-3</c:v>
                </c:pt>
                <c:pt idx="25">
                  <c:v>6.7278287461773698E-3</c:v>
                </c:pt>
                <c:pt idx="26">
                  <c:v>4.5871559633027525E-3</c:v>
                </c:pt>
                <c:pt idx="27">
                  <c:v>4.6540490226497054E-3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4CD-403B-8864-F2B3467E971A}"/>
            </c:ext>
          </c:extLst>
        </c:ser>
        <c:ser>
          <c:idx val="5"/>
          <c:order val="5"/>
          <c:tx>
            <c:strRef>
              <c:f>Sheet3!$A$16</c:f>
              <c:strCache>
                <c:ptCount val="1"/>
                <c:pt idx="0">
                  <c:v>7F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Sheet3!$B$10:$AC$10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Sheet3!$B$16:$AC$16</c:f>
              <c:numCache>
                <c:formatCode>0%</c:formatCode>
                <c:ptCount val="28"/>
                <c:pt idx="0">
                  <c:v>3.8306451612903226E-2</c:v>
                </c:pt>
                <c:pt idx="1">
                  <c:v>5.6179775280898875E-2</c:v>
                </c:pt>
                <c:pt idx="2">
                  <c:v>5.5045871559633031E-2</c:v>
                </c:pt>
                <c:pt idx="3">
                  <c:v>4.4117647058823532E-2</c:v>
                </c:pt>
                <c:pt idx="4">
                  <c:v>5.3380782918149468E-2</c:v>
                </c:pt>
                <c:pt idx="5">
                  <c:v>6.2322946175637391E-2</c:v>
                </c:pt>
                <c:pt idx="6">
                  <c:v>2.8169014084507043E-2</c:v>
                </c:pt>
                <c:pt idx="7">
                  <c:v>2.9484029484029485E-2</c:v>
                </c:pt>
                <c:pt idx="8">
                  <c:v>5.5276381909547742E-2</c:v>
                </c:pt>
                <c:pt idx="9">
                  <c:v>4.7839506172839504E-2</c:v>
                </c:pt>
                <c:pt idx="10">
                  <c:v>5.8461538461538461E-2</c:v>
                </c:pt>
                <c:pt idx="11">
                  <c:v>7.6517150395778361E-2</c:v>
                </c:pt>
                <c:pt idx="12">
                  <c:v>8.9230769230769225E-2</c:v>
                </c:pt>
                <c:pt idx="13">
                  <c:v>6.5410199556541024E-2</c:v>
                </c:pt>
                <c:pt idx="14">
                  <c:v>8.0308030803080313E-2</c:v>
                </c:pt>
                <c:pt idx="15">
                  <c:v>8.8877338877338882E-2</c:v>
                </c:pt>
                <c:pt idx="16">
                  <c:v>0.10371819960861056</c:v>
                </c:pt>
                <c:pt idx="17">
                  <c:v>0.1063063063063063</c:v>
                </c:pt>
                <c:pt idx="18">
                  <c:v>0.12096106048053024</c:v>
                </c:pt>
                <c:pt idx="19">
                  <c:v>0.12006319115323855</c:v>
                </c:pt>
                <c:pt idx="20">
                  <c:v>8.6272640610104867E-2</c:v>
                </c:pt>
                <c:pt idx="21">
                  <c:v>7.4907900122799839E-2</c:v>
                </c:pt>
                <c:pt idx="22">
                  <c:v>3.6892361111111112E-2</c:v>
                </c:pt>
                <c:pt idx="23">
                  <c:v>2.9497450837581936E-2</c:v>
                </c:pt>
                <c:pt idx="24">
                  <c:v>1.4444071212630165E-2</c:v>
                </c:pt>
                <c:pt idx="25">
                  <c:v>8.5626911314984708E-3</c:v>
                </c:pt>
                <c:pt idx="26">
                  <c:v>5.4472477064220187E-3</c:v>
                </c:pt>
                <c:pt idx="27">
                  <c:v>3.7232392181197642E-3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4CD-403B-8864-F2B3467E9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41280"/>
        <c:axId val="768141696"/>
      </c:lineChart>
      <c:catAx>
        <c:axId val="7681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1696"/>
        <c:crosses val="autoZero"/>
        <c:auto val="1"/>
        <c:lblAlgn val="ctr"/>
        <c:lblOffset val="100"/>
        <c:noMultiLvlLbl val="0"/>
      </c:catAx>
      <c:valAx>
        <c:axId val="76814169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</a:t>
                </a:r>
                <a:r>
                  <a:rPr lang="en-US" sz="12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age of IPD Isolates Received by GNRCS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Sheet4!$A$12</c:f>
              <c:strCache>
                <c:ptCount val="1"/>
                <c:pt idx="0">
                  <c:v>10A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Sheet4!$B$12:$AC$12</c:f>
              <c:numCache>
                <c:formatCode>0%</c:formatCode>
                <c:ptCount val="28"/>
                <c:pt idx="0">
                  <c:v>1.0080645161290322E-2</c:v>
                </c:pt>
                <c:pt idx="1">
                  <c:v>1.3483146067415731E-2</c:v>
                </c:pt>
                <c:pt idx="2">
                  <c:v>3.3639143730886847E-2</c:v>
                </c:pt>
                <c:pt idx="3">
                  <c:v>1.4705882352941176E-2</c:v>
                </c:pt>
                <c:pt idx="4">
                  <c:v>1.0676156583629894E-2</c:v>
                </c:pt>
                <c:pt idx="5">
                  <c:v>1.4164305949008499E-2</c:v>
                </c:pt>
                <c:pt idx="6">
                  <c:v>8.4507042253521118E-3</c:v>
                </c:pt>
                <c:pt idx="7">
                  <c:v>7.3710073710073713E-3</c:v>
                </c:pt>
                <c:pt idx="8">
                  <c:v>1.2562814070351759E-2</c:v>
                </c:pt>
                <c:pt idx="9">
                  <c:v>1.5432098765432098E-2</c:v>
                </c:pt>
                <c:pt idx="10">
                  <c:v>2.4615384615384615E-2</c:v>
                </c:pt>
                <c:pt idx="11">
                  <c:v>1.1873350923482849E-2</c:v>
                </c:pt>
                <c:pt idx="12">
                  <c:v>2.1538461538461538E-2</c:v>
                </c:pt>
                <c:pt idx="13">
                  <c:v>1.5521064301552107E-2</c:v>
                </c:pt>
                <c:pt idx="14">
                  <c:v>1.8701870187018702E-2</c:v>
                </c:pt>
                <c:pt idx="15">
                  <c:v>1.8711018711018712E-2</c:v>
                </c:pt>
                <c:pt idx="16">
                  <c:v>2.1037181996086105E-2</c:v>
                </c:pt>
                <c:pt idx="17">
                  <c:v>3.0180180180180181E-2</c:v>
                </c:pt>
                <c:pt idx="18">
                  <c:v>2.5269262634631317E-2</c:v>
                </c:pt>
                <c:pt idx="19">
                  <c:v>2.7251184834123223E-2</c:v>
                </c:pt>
                <c:pt idx="20">
                  <c:v>3.1458531935176358E-2</c:v>
                </c:pt>
                <c:pt idx="21">
                  <c:v>3.2337290216946375E-2</c:v>
                </c:pt>
                <c:pt idx="22">
                  <c:v>4.1666666666666664E-2</c:v>
                </c:pt>
                <c:pt idx="23">
                  <c:v>3.4959941733430443E-2</c:v>
                </c:pt>
                <c:pt idx="24">
                  <c:v>3.4934497816593885E-2</c:v>
                </c:pt>
                <c:pt idx="25">
                  <c:v>3.2721712538226297E-2</c:v>
                </c:pt>
                <c:pt idx="26">
                  <c:v>3.5550458715596332E-2</c:v>
                </c:pt>
                <c:pt idx="27">
                  <c:v>3.1026993484331369E-2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72-4255-9700-61C58E83011A}"/>
            </c:ext>
          </c:extLst>
        </c:ser>
        <c:ser>
          <c:idx val="1"/>
          <c:order val="1"/>
          <c:tx>
            <c:strRef>
              <c:f>Sheet4!$A$13</c:f>
              <c:strCache>
                <c:ptCount val="1"/>
                <c:pt idx="0">
                  <c:v>11A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Sheet4!$B$13:$AC$13</c:f>
              <c:numCache>
                <c:formatCode>0%</c:formatCode>
                <c:ptCount val="28"/>
                <c:pt idx="0">
                  <c:v>1.4112903225806451E-2</c:v>
                </c:pt>
                <c:pt idx="1">
                  <c:v>2.0224719101123594E-2</c:v>
                </c:pt>
                <c:pt idx="2">
                  <c:v>2.1406727828746176E-2</c:v>
                </c:pt>
                <c:pt idx="3">
                  <c:v>2.6470588235294117E-2</c:v>
                </c:pt>
                <c:pt idx="4">
                  <c:v>2.1352313167259787E-2</c:v>
                </c:pt>
                <c:pt idx="5">
                  <c:v>8.4985835694051E-3</c:v>
                </c:pt>
                <c:pt idx="6">
                  <c:v>8.4507042253521118E-3</c:v>
                </c:pt>
                <c:pt idx="7">
                  <c:v>1.7199017199017199E-2</c:v>
                </c:pt>
                <c:pt idx="8">
                  <c:v>1.0050251256281407E-2</c:v>
                </c:pt>
                <c:pt idx="9">
                  <c:v>1.0802469135802469E-2</c:v>
                </c:pt>
                <c:pt idx="10">
                  <c:v>1.5384615384615385E-2</c:v>
                </c:pt>
                <c:pt idx="11">
                  <c:v>2.3746701846965697E-2</c:v>
                </c:pt>
                <c:pt idx="12">
                  <c:v>1.5384615384615385E-2</c:v>
                </c:pt>
                <c:pt idx="13">
                  <c:v>1.2195121951219513E-2</c:v>
                </c:pt>
                <c:pt idx="14">
                  <c:v>1.1001100110011002E-2</c:v>
                </c:pt>
                <c:pt idx="15">
                  <c:v>1.9230769230769232E-2</c:v>
                </c:pt>
                <c:pt idx="16">
                  <c:v>2.4951076320939333E-2</c:v>
                </c:pt>
                <c:pt idx="17">
                  <c:v>1.9369369369369369E-2</c:v>
                </c:pt>
                <c:pt idx="18">
                  <c:v>2.1126760563380281E-2</c:v>
                </c:pt>
                <c:pt idx="19">
                  <c:v>2.4091627172195894E-2</c:v>
                </c:pt>
                <c:pt idx="20">
                  <c:v>2.8122020972354625E-2</c:v>
                </c:pt>
                <c:pt idx="21">
                  <c:v>3.1109291854277528E-2</c:v>
                </c:pt>
                <c:pt idx="22">
                  <c:v>2.6475694444444444E-2</c:v>
                </c:pt>
                <c:pt idx="23">
                  <c:v>3.0225782957028404E-2</c:v>
                </c:pt>
                <c:pt idx="24">
                  <c:v>2.7208599261001009E-2</c:v>
                </c:pt>
                <c:pt idx="25">
                  <c:v>3.2721712538226297E-2</c:v>
                </c:pt>
                <c:pt idx="26">
                  <c:v>3.1823394495412841E-2</c:v>
                </c:pt>
                <c:pt idx="27">
                  <c:v>2.8544834005584861E-2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72-4255-9700-61C58E83011A}"/>
            </c:ext>
          </c:extLst>
        </c:ser>
        <c:ser>
          <c:idx val="2"/>
          <c:order val="2"/>
          <c:tx>
            <c:strRef>
              <c:f>Sheet4!$A$14</c:f>
              <c:strCache>
                <c:ptCount val="1"/>
                <c:pt idx="0">
                  <c:v>12F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Sheet4!$B$14:$AC$14</c:f>
              <c:numCache>
                <c:formatCode>0%</c:formatCode>
                <c:ptCount val="28"/>
                <c:pt idx="0">
                  <c:v>1.2096774193548387E-2</c:v>
                </c:pt>
                <c:pt idx="1">
                  <c:v>3.1460674157303373E-2</c:v>
                </c:pt>
                <c:pt idx="2">
                  <c:v>2.4464831804281346E-2</c:v>
                </c:pt>
                <c:pt idx="3">
                  <c:v>4.1176470588235294E-2</c:v>
                </c:pt>
                <c:pt idx="4">
                  <c:v>3.9145907473309607E-2</c:v>
                </c:pt>
                <c:pt idx="5">
                  <c:v>1.9830028328611898E-2</c:v>
                </c:pt>
                <c:pt idx="6">
                  <c:v>3.6619718309859155E-2</c:v>
                </c:pt>
                <c:pt idx="7">
                  <c:v>3.4398034398034398E-2</c:v>
                </c:pt>
                <c:pt idx="8">
                  <c:v>1.507537688442211E-2</c:v>
                </c:pt>
                <c:pt idx="9">
                  <c:v>2.0061728395061727E-2</c:v>
                </c:pt>
                <c:pt idx="10">
                  <c:v>1.5384615384615385E-2</c:v>
                </c:pt>
                <c:pt idx="11">
                  <c:v>1.4511873350923483E-2</c:v>
                </c:pt>
                <c:pt idx="12">
                  <c:v>6.1538461538461538E-3</c:v>
                </c:pt>
                <c:pt idx="13">
                  <c:v>4.434589800443459E-3</c:v>
                </c:pt>
                <c:pt idx="14">
                  <c:v>4.4004400440044002E-3</c:v>
                </c:pt>
                <c:pt idx="15">
                  <c:v>1.0914760914760915E-2</c:v>
                </c:pt>
                <c:pt idx="16">
                  <c:v>1.7123287671232876E-2</c:v>
                </c:pt>
                <c:pt idx="17">
                  <c:v>2.0720720720720721E-2</c:v>
                </c:pt>
                <c:pt idx="18">
                  <c:v>2.1955260977630488E-2</c:v>
                </c:pt>
                <c:pt idx="19">
                  <c:v>5.1342812006319113E-2</c:v>
                </c:pt>
                <c:pt idx="20">
                  <c:v>5.4337464251668258E-2</c:v>
                </c:pt>
                <c:pt idx="21">
                  <c:v>6.7949242734343024E-2</c:v>
                </c:pt>
                <c:pt idx="22">
                  <c:v>8.4201388888888895E-2</c:v>
                </c:pt>
                <c:pt idx="23">
                  <c:v>7.6110706482155857E-2</c:v>
                </c:pt>
                <c:pt idx="24">
                  <c:v>7.2556264696002681E-2</c:v>
                </c:pt>
                <c:pt idx="25">
                  <c:v>5.9021406727828747E-2</c:v>
                </c:pt>
                <c:pt idx="26">
                  <c:v>5.705275229357798E-2</c:v>
                </c:pt>
                <c:pt idx="27">
                  <c:v>4.5299410487123798E-2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72-4255-9700-61C58E83011A}"/>
            </c:ext>
          </c:extLst>
        </c:ser>
        <c:ser>
          <c:idx val="3"/>
          <c:order val="3"/>
          <c:tx>
            <c:strRef>
              <c:f>Sheet4!$A$15</c:f>
              <c:strCache>
                <c:ptCount val="1"/>
                <c:pt idx="0">
                  <c:v>15B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Sheet4!$B$15:$AC$15</c:f>
              <c:numCache>
                <c:formatCode>0%</c:formatCode>
                <c:ptCount val="28"/>
                <c:pt idx="0">
                  <c:v>4.0322580645161289E-3</c:v>
                </c:pt>
                <c:pt idx="1">
                  <c:v>6.7415730337078653E-3</c:v>
                </c:pt>
                <c:pt idx="2">
                  <c:v>0</c:v>
                </c:pt>
                <c:pt idx="3">
                  <c:v>0</c:v>
                </c:pt>
                <c:pt idx="4">
                  <c:v>7.1174377224199285E-3</c:v>
                </c:pt>
                <c:pt idx="5">
                  <c:v>0</c:v>
                </c:pt>
                <c:pt idx="6">
                  <c:v>5.6338028169014088E-3</c:v>
                </c:pt>
                <c:pt idx="7">
                  <c:v>7.3710073710073713E-3</c:v>
                </c:pt>
                <c:pt idx="8">
                  <c:v>1.0050251256281407E-2</c:v>
                </c:pt>
                <c:pt idx="9">
                  <c:v>0</c:v>
                </c:pt>
                <c:pt idx="10">
                  <c:v>4.6153846153846158E-3</c:v>
                </c:pt>
                <c:pt idx="11">
                  <c:v>2.6385224274406332E-3</c:v>
                </c:pt>
                <c:pt idx="12">
                  <c:v>7.6923076923076927E-3</c:v>
                </c:pt>
                <c:pt idx="13">
                  <c:v>1.1086474501108648E-2</c:v>
                </c:pt>
                <c:pt idx="14">
                  <c:v>8.8008800880088004E-3</c:v>
                </c:pt>
                <c:pt idx="15">
                  <c:v>9.8752598752598758E-3</c:v>
                </c:pt>
                <c:pt idx="16">
                  <c:v>1.1741682974559686E-2</c:v>
                </c:pt>
                <c:pt idx="17">
                  <c:v>1.2162162162162163E-2</c:v>
                </c:pt>
                <c:pt idx="18">
                  <c:v>1.2013256006628004E-2</c:v>
                </c:pt>
                <c:pt idx="19">
                  <c:v>1.579778830963665E-2</c:v>
                </c:pt>
                <c:pt idx="20">
                  <c:v>8.5795996186844616E-3</c:v>
                </c:pt>
                <c:pt idx="21">
                  <c:v>1.5554645927138764E-2</c:v>
                </c:pt>
                <c:pt idx="22">
                  <c:v>1.3888888888888888E-2</c:v>
                </c:pt>
                <c:pt idx="23">
                  <c:v>1.5659140568099052E-2</c:v>
                </c:pt>
                <c:pt idx="24">
                  <c:v>1.4779979845482029E-2</c:v>
                </c:pt>
                <c:pt idx="25">
                  <c:v>1.6207951070336391E-2</c:v>
                </c:pt>
                <c:pt idx="26">
                  <c:v>1.4621559633027524E-2</c:v>
                </c:pt>
                <c:pt idx="27">
                  <c:v>1.7064846416382253E-2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E72-4255-9700-61C58E83011A}"/>
            </c:ext>
          </c:extLst>
        </c:ser>
        <c:ser>
          <c:idx val="4"/>
          <c:order val="4"/>
          <c:tx>
            <c:strRef>
              <c:f>Sheet4!$A$16</c:f>
              <c:strCache>
                <c:ptCount val="1"/>
                <c:pt idx="0">
                  <c:v>22F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Sheet4!$B$16:$AC$16</c:f>
              <c:numCache>
                <c:formatCode>0%</c:formatCode>
                <c:ptCount val="28"/>
                <c:pt idx="0">
                  <c:v>8.0645161290322578E-3</c:v>
                </c:pt>
                <c:pt idx="1">
                  <c:v>1.3483146067415731E-2</c:v>
                </c:pt>
                <c:pt idx="2">
                  <c:v>3.0581039755351681E-2</c:v>
                </c:pt>
                <c:pt idx="3">
                  <c:v>1.1764705882352941E-2</c:v>
                </c:pt>
                <c:pt idx="4">
                  <c:v>1.4234875444839857E-2</c:v>
                </c:pt>
                <c:pt idx="5">
                  <c:v>2.8328611898016999E-3</c:v>
                </c:pt>
                <c:pt idx="6">
                  <c:v>1.1267605633802818E-2</c:v>
                </c:pt>
                <c:pt idx="7">
                  <c:v>1.9656019656019656E-2</c:v>
                </c:pt>
                <c:pt idx="8">
                  <c:v>1.2562814070351759E-2</c:v>
                </c:pt>
                <c:pt idx="9">
                  <c:v>1.2345679012345678E-2</c:v>
                </c:pt>
                <c:pt idx="10">
                  <c:v>1.2307692307692308E-2</c:v>
                </c:pt>
                <c:pt idx="11">
                  <c:v>1.1873350923482849E-2</c:v>
                </c:pt>
                <c:pt idx="12">
                  <c:v>1.6923076923076923E-2</c:v>
                </c:pt>
                <c:pt idx="13">
                  <c:v>2.9933481152993349E-2</c:v>
                </c:pt>
                <c:pt idx="14">
                  <c:v>2.9702970297029702E-2</c:v>
                </c:pt>
                <c:pt idx="15">
                  <c:v>2.9625779625779627E-2</c:v>
                </c:pt>
                <c:pt idx="16">
                  <c:v>3.0332681017612523E-2</c:v>
                </c:pt>
                <c:pt idx="17">
                  <c:v>0.05</c:v>
                </c:pt>
                <c:pt idx="18">
                  <c:v>6.586578293289147E-2</c:v>
                </c:pt>
                <c:pt idx="19">
                  <c:v>5.6872037914691941E-2</c:v>
                </c:pt>
                <c:pt idx="20">
                  <c:v>6.8160152526215448E-2</c:v>
                </c:pt>
                <c:pt idx="21">
                  <c:v>6.9586573884568154E-2</c:v>
                </c:pt>
                <c:pt idx="22">
                  <c:v>7.6388888888888895E-2</c:v>
                </c:pt>
                <c:pt idx="23">
                  <c:v>7.902403495994173E-2</c:v>
                </c:pt>
                <c:pt idx="24">
                  <c:v>8.0953980517299295E-2</c:v>
                </c:pt>
                <c:pt idx="25">
                  <c:v>7.1865443425076447E-2</c:v>
                </c:pt>
                <c:pt idx="26">
                  <c:v>7.2534403669724773E-2</c:v>
                </c:pt>
                <c:pt idx="27">
                  <c:v>7.0121005274588893E-2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E72-4255-9700-61C58E83011A}"/>
            </c:ext>
          </c:extLst>
        </c:ser>
        <c:ser>
          <c:idx val="5"/>
          <c:order val="5"/>
          <c:tx>
            <c:strRef>
              <c:f>Sheet4!$A$17</c:f>
              <c:strCache>
                <c:ptCount val="1"/>
                <c:pt idx="0">
                  <c:v>33F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Sheet4!$B$17:$AC$17</c:f>
              <c:numCache>
                <c:formatCode>0%</c:formatCode>
                <c:ptCount val="28"/>
                <c:pt idx="0">
                  <c:v>6.0483870967741934E-3</c:v>
                </c:pt>
                <c:pt idx="1">
                  <c:v>4.4943820224719105E-3</c:v>
                </c:pt>
                <c:pt idx="2">
                  <c:v>3.0581039755351682E-3</c:v>
                </c:pt>
                <c:pt idx="3">
                  <c:v>1.7647058823529412E-2</c:v>
                </c:pt>
                <c:pt idx="4">
                  <c:v>0</c:v>
                </c:pt>
                <c:pt idx="5">
                  <c:v>8.4985835694051E-3</c:v>
                </c:pt>
                <c:pt idx="6">
                  <c:v>1.1267605633802818E-2</c:v>
                </c:pt>
                <c:pt idx="7">
                  <c:v>4.9140049140049139E-3</c:v>
                </c:pt>
                <c:pt idx="8">
                  <c:v>7.537688442211055E-3</c:v>
                </c:pt>
                <c:pt idx="9">
                  <c:v>6.1728395061728392E-3</c:v>
                </c:pt>
                <c:pt idx="10">
                  <c:v>6.1538461538461538E-3</c:v>
                </c:pt>
                <c:pt idx="11">
                  <c:v>7.9155672823219003E-3</c:v>
                </c:pt>
                <c:pt idx="12">
                  <c:v>9.2307692307692316E-3</c:v>
                </c:pt>
                <c:pt idx="13">
                  <c:v>7.7605321507760536E-3</c:v>
                </c:pt>
                <c:pt idx="14">
                  <c:v>2.2002200220022001E-3</c:v>
                </c:pt>
                <c:pt idx="15">
                  <c:v>7.2765072765072769E-3</c:v>
                </c:pt>
                <c:pt idx="16">
                  <c:v>1.223091976516634E-2</c:v>
                </c:pt>
                <c:pt idx="17">
                  <c:v>1.1261261261261261E-2</c:v>
                </c:pt>
                <c:pt idx="18">
                  <c:v>1.4498757249378625E-2</c:v>
                </c:pt>
                <c:pt idx="19">
                  <c:v>1.8167456556082148E-2</c:v>
                </c:pt>
                <c:pt idx="20">
                  <c:v>1.5729265967588179E-2</c:v>
                </c:pt>
                <c:pt idx="21">
                  <c:v>2.0466639377814164E-2</c:v>
                </c:pt>
                <c:pt idx="22">
                  <c:v>1.9097222222222224E-2</c:v>
                </c:pt>
                <c:pt idx="23">
                  <c:v>2.1485797523670795E-2</c:v>
                </c:pt>
                <c:pt idx="24">
                  <c:v>1.7803157541148806E-2</c:v>
                </c:pt>
                <c:pt idx="25">
                  <c:v>2.2629969418960245E-2</c:v>
                </c:pt>
                <c:pt idx="26">
                  <c:v>1.576834862385321E-2</c:v>
                </c:pt>
                <c:pt idx="27">
                  <c:v>1.1169717654359293E-2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E72-4255-9700-61C58E83011A}"/>
            </c:ext>
          </c:extLst>
        </c:ser>
        <c:ser>
          <c:idx val="6"/>
          <c:order val="6"/>
          <c:tx>
            <c:strRef>
              <c:f>Sheet4!$A$18</c:f>
              <c:strCache>
                <c:ptCount val="1"/>
                <c:pt idx="0">
                  <c:v>8</c:v>
                </c:pt>
              </c:strCache>
            </c:strRef>
          </c:tx>
          <c:spPr>
            <a:ln w="28575" cap="rnd">
              <a:solidFill>
                <a:srgbClr val="CC0099"/>
              </a:solidFill>
              <a:round/>
            </a:ln>
            <a:effectLst/>
          </c:spPr>
          <c:marker>
            <c:symbol val="none"/>
          </c:marker>
          <c:cat>
            <c:strRef>
              <c:f>Sheet4!$B$11:$AC$11</c:f>
              <c:strCache>
                <c:ptCount val="28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</c:strCache>
            </c:strRef>
          </c:cat>
          <c:val>
            <c:numRef>
              <c:f>Sheet4!$B$18:$AC$18</c:f>
              <c:numCache>
                <c:formatCode>0%</c:formatCode>
                <c:ptCount val="28"/>
                <c:pt idx="0">
                  <c:v>1.0080645161290322E-2</c:v>
                </c:pt>
                <c:pt idx="1">
                  <c:v>1.7977528089887642E-2</c:v>
                </c:pt>
                <c:pt idx="2">
                  <c:v>3.0581039755351681E-2</c:v>
                </c:pt>
                <c:pt idx="3">
                  <c:v>2.3529411764705882E-2</c:v>
                </c:pt>
                <c:pt idx="4">
                  <c:v>2.1352313167259787E-2</c:v>
                </c:pt>
                <c:pt idx="5">
                  <c:v>1.69971671388102E-2</c:v>
                </c:pt>
                <c:pt idx="6">
                  <c:v>1.6901408450704224E-2</c:v>
                </c:pt>
                <c:pt idx="7">
                  <c:v>1.7199017199017199E-2</c:v>
                </c:pt>
                <c:pt idx="8">
                  <c:v>2.2613065326633167E-2</c:v>
                </c:pt>
                <c:pt idx="9">
                  <c:v>2.7777777777777776E-2</c:v>
                </c:pt>
                <c:pt idx="10">
                  <c:v>3.0769230769230771E-2</c:v>
                </c:pt>
                <c:pt idx="11">
                  <c:v>2.9023746701846966E-2</c:v>
                </c:pt>
                <c:pt idx="12">
                  <c:v>3.2307692307692308E-2</c:v>
                </c:pt>
                <c:pt idx="13">
                  <c:v>2.6607538802660754E-2</c:v>
                </c:pt>
                <c:pt idx="14">
                  <c:v>2.2002200220022004E-2</c:v>
                </c:pt>
                <c:pt idx="15">
                  <c:v>2.5987525987525989E-2</c:v>
                </c:pt>
                <c:pt idx="16">
                  <c:v>3.0332681017612523E-2</c:v>
                </c:pt>
                <c:pt idx="17">
                  <c:v>2.8828828828828829E-2</c:v>
                </c:pt>
                <c:pt idx="18">
                  <c:v>2.3612261806130904E-2</c:v>
                </c:pt>
                <c:pt idx="19">
                  <c:v>2.8830963665086889E-2</c:v>
                </c:pt>
                <c:pt idx="20">
                  <c:v>4.0038131553860823E-2</c:v>
                </c:pt>
                <c:pt idx="21">
                  <c:v>4.1751944330740892E-2</c:v>
                </c:pt>
                <c:pt idx="22">
                  <c:v>5.5555555555555552E-2</c:v>
                </c:pt>
                <c:pt idx="23">
                  <c:v>6.8099053168244716E-2</c:v>
                </c:pt>
                <c:pt idx="24">
                  <c:v>8.3305340947262344E-2</c:v>
                </c:pt>
                <c:pt idx="25">
                  <c:v>0.10152905198776759</c:v>
                </c:pt>
                <c:pt idx="26">
                  <c:v>0.11697247706422019</c:v>
                </c:pt>
                <c:pt idx="27">
                  <c:v>0.14024201054917779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E72-4255-9700-61C58E830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132960"/>
        <c:axId val="768148352"/>
      </c:lineChart>
      <c:catAx>
        <c:axId val="7681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48352"/>
        <c:crosses val="autoZero"/>
        <c:auto val="1"/>
        <c:lblAlgn val="ctr"/>
        <c:lblOffset val="100"/>
        <c:noMultiLvlLbl val="0"/>
      </c:catAx>
      <c:valAx>
        <c:axId val="768148352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Percentage</a:t>
                </a:r>
                <a:r>
                  <a:rPr lang="en-US" sz="1200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IPD Isolates Received by GNRCS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6813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2017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Sheet1!$G$2:$G$53</c:f>
              <c:numCache>
                <c:formatCode>General</c:formatCode>
                <c:ptCount val="52"/>
                <c:pt idx="0">
                  <c:v>264</c:v>
                </c:pt>
                <c:pt idx="1">
                  <c:v>259</c:v>
                </c:pt>
                <c:pt idx="2">
                  <c:v>183</c:v>
                </c:pt>
                <c:pt idx="3">
                  <c:v>245</c:v>
                </c:pt>
                <c:pt idx="4">
                  <c:v>227</c:v>
                </c:pt>
                <c:pt idx="5">
                  <c:v>212</c:v>
                </c:pt>
                <c:pt idx="6">
                  <c:v>240</c:v>
                </c:pt>
                <c:pt idx="7">
                  <c:v>266</c:v>
                </c:pt>
                <c:pt idx="8">
                  <c:v>260</c:v>
                </c:pt>
                <c:pt idx="9">
                  <c:v>215</c:v>
                </c:pt>
                <c:pt idx="10">
                  <c:v>168</c:v>
                </c:pt>
                <c:pt idx="11">
                  <c:v>217</c:v>
                </c:pt>
                <c:pt idx="12">
                  <c:v>242</c:v>
                </c:pt>
                <c:pt idx="13">
                  <c:v>234</c:v>
                </c:pt>
                <c:pt idx="14">
                  <c:v>177</c:v>
                </c:pt>
                <c:pt idx="15">
                  <c:v>221</c:v>
                </c:pt>
                <c:pt idx="16">
                  <c:v>208</c:v>
                </c:pt>
                <c:pt idx="17">
                  <c:v>175</c:v>
                </c:pt>
                <c:pt idx="18">
                  <c:v>170</c:v>
                </c:pt>
                <c:pt idx="19">
                  <c:v>166</c:v>
                </c:pt>
                <c:pt idx="20">
                  <c:v>180</c:v>
                </c:pt>
                <c:pt idx="21">
                  <c:v>151</c:v>
                </c:pt>
                <c:pt idx="22">
                  <c:v>183</c:v>
                </c:pt>
                <c:pt idx="23">
                  <c:v>139</c:v>
                </c:pt>
                <c:pt idx="24">
                  <c:v>127</c:v>
                </c:pt>
                <c:pt idx="25">
                  <c:v>91</c:v>
                </c:pt>
                <c:pt idx="26">
                  <c:v>81</c:v>
                </c:pt>
                <c:pt idx="27">
                  <c:v>101</c:v>
                </c:pt>
                <c:pt idx="28">
                  <c:v>90</c:v>
                </c:pt>
                <c:pt idx="29">
                  <c:v>65</c:v>
                </c:pt>
                <c:pt idx="30">
                  <c:v>71</c:v>
                </c:pt>
                <c:pt idx="31">
                  <c:v>69</c:v>
                </c:pt>
                <c:pt idx="32">
                  <c:v>76</c:v>
                </c:pt>
                <c:pt idx="33">
                  <c:v>56</c:v>
                </c:pt>
                <c:pt idx="34">
                  <c:v>66</c:v>
                </c:pt>
                <c:pt idx="35">
                  <c:v>77</c:v>
                </c:pt>
                <c:pt idx="36">
                  <c:v>132</c:v>
                </c:pt>
                <c:pt idx="37">
                  <c:v>136</c:v>
                </c:pt>
                <c:pt idx="38">
                  <c:v>107</c:v>
                </c:pt>
                <c:pt idx="39">
                  <c:v>96</c:v>
                </c:pt>
                <c:pt idx="40">
                  <c:v>119</c:v>
                </c:pt>
                <c:pt idx="41">
                  <c:v>109</c:v>
                </c:pt>
                <c:pt idx="42">
                  <c:v>125</c:v>
                </c:pt>
                <c:pt idx="43">
                  <c:v>137</c:v>
                </c:pt>
                <c:pt idx="44">
                  <c:v>158</c:v>
                </c:pt>
                <c:pt idx="45">
                  <c:v>133</c:v>
                </c:pt>
                <c:pt idx="46">
                  <c:v>138</c:v>
                </c:pt>
                <c:pt idx="47">
                  <c:v>253</c:v>
                </c:pt>
                <c:pt idx="48">
                  <c:v>257</c:v>
                </c:pt>
                <c:pt idx="49">
                  <c:v>247</c:v>
                </c:pt>
                <c:pt idx="50">
                  <c:v>198</c:v>
                </c:pt>
                <c:pt idx="51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2E-4AB6-9518-F231055741A5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2018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Sheet1!$H$2:$H$53</c:f>
              <c:numCache>
                <c:formatCode>General</c:formatCode>
                <c:ptCount val="52"/>
                <c:pt idx="0">
                  <c:v>256</c:v>
                </c:pt>
                <c:pt idx="1">
                  <c:v>361</c:v>
                </c:pt>
                <c:pt idx="2">
                  <c:v>271</c:v>
                </c:pt>
                <c:pt idx="3">
                  <c:v>350</c:v>
                </c:pt>
                <c:pt idx="4">
                  <c:v>275</c:v>
                </c:pt>
                <c:pt idx="5">
                  <c:v>250</c:v>
                </c:pt>
                <c:pt idx="6">
                  <c:v>286</c:v>
                </c:pt>
                <c:pt idx="7">
                  <c:v>192</c:v>
                </c:pt>
                <c:pt idx="8">
                  <c:v>252</c:v>
                </c:pt>
                <c:pt idx="9">
                  <c:v>212</c:v>
                </c:pt>
                <c:pt idx="10">
                  <c:v>227</c:v>
                </c:pt>
                <c:pt idx="11">
                  <c:v>223</c:v>
                </c:pt>
                <c:pt idx="12">
                  <c:v>208</c:v>
                </c:pt>
                <c:pt idx="13">
                  <c:v>227</c:v>
                </c:pt>
                <c:pt idx="14">
                  <c:v>266</c:v>
                </c:pt>
                <c:pt idx="15">
                  <c:v>190</c:v>
                </c:pt>
                <c:pt idx="16">
                  <c:v>215</c:v>
                </c:pt>
                <c:pt idx="17">
                  <c:v>207</c:v>
                </c:pt>
                <c:pt idx="18">
                  <c:v>221</c:v>
                </c:pt>
                <c:pt idx="19">
                  <c:v>197</c:v>
                </c:pt>
                <c:pt idx="20">
                  <c:v>130</c:v>
                </c:pt>
                <c:pt idx="21">
                  <c:v>107</c:v>
                </c:pt>
                <c:pt idx="22">
                  <c:v>152</c:v>
                </c:pt>
                <c:pt idx="23">
                  <c:v>95</c:v>
                </c:pt>
                <c:pt idx="24">
                  <c:v>123</c:v>
                </c:pt>
                <c:pt idx="25">
                  <c:v>118</c:v>
                </c:pt>
                <c:pt idx="26">
                  <c:v>57</c:v>
                </c:pt>
                <c:pt idx="27">
                  <c:v>90</c:v>
                </c:pt>
                <c:pt idx="28">
                  <c:v>79</c:v>
                </c:pt>
                <c:pt idx="29">
                  <c:v>83</c:v>
                </c:pt>
                <c:pt idx="30">
                  <c:v>89</c:v>
                </c:pt>
                <c:pt idx="31">
                  <c:v>74</c:v>
                </c:pt>
                <c:pt idx="32">
                  <c:v>67</c:v>
                </c:pt>
                <c:pt idx="33">
                  <c:v>88</c:v>
                </c:pt>
                <c:pt idx="34">
                  <c:v>73</c:v>
                </c:pt>
                <c:pt idx="35">
                  <c:v>71</c:v>
                </c:pt>
                <c:pt idx="36">
                  <c:v>91</c:v>
                </c:pt>
                <c:pt idx="37">
                  <c:v>88</c:v>
                </c:pt>
                <c:pt idx="38">
                  <c:v>87</c:v>
                </c:pt>
                <c:pt idx="39">
                  <c:v>100</c:v>
                </c:pt>
                <c:pt idx="40">
                  <c:v>92</c:v>
                </c:pt>
                <c:pt idx="41">
                  <c:v>102</c:v>
                </c:pt>
                <c:pt idx="42">
                  <c:v>144</c:v>
                </c:pt>
                <c:pt idx="43">
                  <c:v>140</c:v>
                </c:pt>
                <c:pt idx="44">
                  <c:v>116</c:v>
                </c:pt>
                <c:pt idx="45">
                  <c:v>155</c:v>
                </c:pt>
                <c:pt idx="46">
                  <c:v>0</c:v>
                </c:pt>
                <c:pt idx="47">
                  <c:v>229</c:v>
                </c:pt>
                <c:pt idx="48">
                  <c:v>242</c:v>
                </c:pt>
                <c:pt idx="49">
                  <c:v>188</c:v>
                </c:pt>
                <c:pt idx="50">
                  <c:v>160</c:v>
                </c:pt>
                <c:pt idx="51">
                  <c:v>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2E-4AB6-9518-F231055741A5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2019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Sheet1!$I$2:$I$53</c:f>
              <c:numCache>
                <c:formatCode>General</c:formatCode>
                <c:ptCount val="52"/>
                <c:pt idx="0">
                  <c:v>204</c:v>
                </c:pt>
                <c:pt idx="1">
                  <c:v>246</c:v>
                </c:pt>
                <c:pt idx="2">
                  <c:v>218</c:v>
                </c:pt>
                <c:pt idx="3">
                  <c:v>193</c:v>
                </c:pt>
                <c:pt idx="4">
                  <c:v>177</c:v>
                </c:pt>
                <c:pt idx="5">
                  <c:v>202</c:v>
                </c:pt>
                <c:pt idx="6">
                  <c:v>190</c:v>
                </c:pt>
                <c:pt idx="7">
                  <c:v>238</c:v>
                </c:pt>
                <c:pt idx="8">
                  <c:v>251</c:v>
                </c:pt>
                <c:pt idx="9">
                  <c:v>234</c:v>
                </c:pt>
                <c:pt idx="10">
                  <c:v>213</c:v>
                </c:pt>
                <c:pt idx="11">
                  <c:v>304</c:v>
                </c:pt>
                <c:pt idx="12">
                  <c:v>254</c:v>
                </c:pt>
                <c:pt idx="13">
                  <c:v>256</c:v>
                </c:pt>
                <c:pt idx="14">
                  <c:v>244</c:v>
                </c:pt>
                <c:pt idx="15">
                  <c:v>192</c:v>
                </c:pt>
                <c:pt idx="16">
                  <c:v>179</c:v>
                </c:pt>
                <c:pt idx="17">
                  <c:v>204</c:v>
                </c:pt>
                <c:pt idx="18">
                  <c:v>215</c:v>
                </c:pt>
                <c:pt idx="19">
                  <c:v>199</c:v>
                </c:pt>
                <c:pt idx="20">
                  <c:v>163</c:v>
                </c:pt>
                <c:pt idx="21">
                  <c:v>186</c:v>
                </c:pt>
                <c:pt idx="22">
                  <c:v>215</c:v>
                </c:pt>
                <c:pt idx="23">
                  <c:v>148</c:v>
                </c:pt>
                <c:pt idx="24">
                  <c:v>161</c:v>
                </c:pt>
                <c:pt idx="25">
                  <c:v>131</c:v>
                </c:pt>
                <c:pt idx="26">
                  <c:v>66</c:v>
                </c:pt>
                <c:pt idx="27">
                  <c:v>112</c:v>
                </c:pt>
                <c:pt idx="28">
                  <c:v>87</c:v>
                </c:pt>
                <c:pt idx="29">
                  <c:v>60</c:v>
                </c:pt>
                <c:pt idx="30">
                  <c:v>85</c:v>
                </c:pt>
                <c:pt idx="31">
                  <c:v>61</c:v>
                </c:pt>
                <c:pt idx="32">
                  <c:v>71</c:v>
                </c:pt>
                <c:pt idx="33">
                  <c:v>81</c:v>
                </c:pt>
                <c:pt idx="34">
                  <c:v>73</c:v>
                </c:pt>
                <c:pt idx="35">
                  <c:v>93</c:v>
                </c:pt>
                <c:pt idx="36">
                  <c:v>109</c:v>
                </c:pt>
                <c:pt idx="37">
                  <c:v>126</c:v>
                </c:pt>
                <c:pt idx="38">
                  <c:v>132</c:v>
                </c:pt>
                <c:pt idx="39">
                  <c:v>128</c:v>
                </c:pt>
                <c:pt idx="40">
                  <c:v>111</c:v>
                </c:pt>
                <c:pt idx="41">
                  <c:v>87</c:v>
                </c:pt>
                <c:pt idx="42">
                  <c:v>101</c:v>
                </c:pt>
                <c:pt idx="43">
                  <c:v>134</c:v>
                </c:pt>
                <c:pt idx="44">
                  <c:v>160</c:v>
                </c:pt>
                <c:pt idx="45">
                  <c:v>172</c:v>
                </c:pt>
                <c:pt idx="46">
                  <c:v>187</c:v>
                </c:pt>
                <c:pt idx="47">
                  <c:v>141</c:v>
                </c:pt>
                <c:pt idx="48">
                  <c:v>258</c:v>
                </c:pt>
                <c:pt idx="49">
                  <c:v>294</c:v>
                </c:pt>
                <c:pt idx="50">
                  <c:v>199</c:v>
                </c:pt>
                <c:pt idx="51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2E-4AB6-9518-F231055741A5}"/>
            </c:ext>
          </c:extLst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2020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Sheet1!$J$2:$J$53</c:f>
              <c:numCache>
                <c:formatCode>General</c:formatCode>
                <c:ptCount val="52"/>
                <c:pt idx="0">
                  <c:v>241</c:v>
                </c:pt>
                <c:pt idx="1">
                  <c:v>358</c:v>
                </c:pt>
                <c:pt idx="2">
                  <c:v>232</c:v>
                </c:pt>
                <c:pt idx="3">
                  <c:v>220</c:v>
                </c:pt>
                <c:pt idx="4">
                  <c:v>232</c:v>
                </c:pt>
                <c:pt idx="5">
                  <c:v>227</c:v>
                </c:pt>
                <c:pt idx="6">
                  <c:v>229</c:v>
                </c:pt>
                <c:pt idx="7">
                  <c:v>223</c:v>
                </c:pt>
                <c:pt idx="8">
                  <c:v>207</c:v>
                </c:pt>
                <c:pt idx="9">
                  <c:v>235</c:v>
                </c:pt>
                <c:pt idx="10">
                  <c:v>196</c:v>
                </c:pt>
                <c:pt idx="11">
                  <c:v>177</c:v>
                </c:pt>
                <c:pt idx="12">
                  <c:v>141</c:v>
                </c:pt>
                <c:pt idx="13">
                  <c:v>87</c:v>
                </c:pt>
                <c:pt idx="14">
                  <c:v>83</c:v>
                </c:pt>
                <c:pt idx="15">
                  <c:v>61</c:v>
                </c:pt>
                <c:pt idx="16">
                  <c:v>64</c:v>
                </c:pt>
                <c:pt idx="17">
                  <c:v>34</c:v>
                </c:pt>
                <c:pt idx="18">
                  <c:v>33</c:v>
                </c:pt>
                <c:pt idx="19">
                  <c:v>39</c:v>
                </c:pt>
                <c:pt idx="20">
                  <c:v>48</c:v>
                </c:pt>
                <c:pt idx="21">
                  <c:v>42</c:v>
                </c:pt>
                <c:pt idx="22">
                  <c:v>36</c:v>
                </c:pt>
                <c:pt idx="23">
                  <c:v>37</c:v>
                </c:pt>
                <c:pt idx="24">
                  <c:v>34</c:v>
                </c:pt>
                <c:pt idx="25">
                  <c:v>6</c:v>
                </c:pt>
                <c:pt idx="26">
                  <c:v>34</c:v>
                </c:pt>
                <c:pt idx="27">
                  <c:v>38</c:v>
                </c:pt>
                <c:pt idx="28">
                  <c:v>49</c:v>
                </c:pt>
                <c:pt idx="29">
                  <c:v>48</c:v>
                </c:pt>
                <c:pt idx="30">
                  <c:v>42</c:v>
                </c:pt>
                <c:pt idx="31">
                  <c:v>47</c:v>
                </c:pt>
                <c:pt idx="32">
                  <c:v>34</c:v>
                </c:pt>
                <c:pt idx="33">
                  <c:v>40</c:v>
                </c:pt>
                <c:pt idx="34">
                  <c:v>43</c:v>
                </c:pt>
                <c:pt idx="35">
                  <c:v>34</c:v>
                </c:pt>
                <c:pt idx="36">
                  <c:v>24</c:v>
                </c:pt>
                <c:pt idx="37">
                  <c:v>56</c:v>
                </c:pt>
                <c:pt idx="38">
                  <c:v>48</c:v>
                </c:pt>
                <c:pt idx="39">
                  <c:v>44</c:v>
                </c:pt>
                <c:pt idx="40">
                  <c:v>47</c:v>
                </c:pt>
                <c:pt idx="41">
                  <c:v>61</c:v>
                </c:pt>
                <c:pt idx="42">
                  <c:v>61</c:v>
                </c:pt>
                <c:pt idx="43">
                  <c:v>62</c:v>
                </c:pt>
                <c:pt idx="44">
                  <c:v>48</c:v>
                </c:pt>
                <c:pt idx="45">
                  <c:v>46</c:v>
                </c:pt>
                <c:pt idx="46">
                  <c:v>56</c:v>
                </c:pt>
                <c:pt idx="47">
                  <c:v>29</c:v>
                </c:pt>
                <c:pt idx="48">
                  <c:v>62</c:v>
                </c:pt>
                <c:pt idx="49">
                  <c:v>57</c:v>
                </c:pt>
                <c:pt idx="50">
                  <c:v>67</c:v>
                </c:pt>
                <c:pt idx="51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2E-4AB6-9518-F23105574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7397903"/>
        <c:axId val="527403311"/>
      </c:lineChart>
      <c:catAx>
        <c:axId val="52739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Week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7403311"/>
        <c:crosses val="autoZero"/>
        <c:auto val="1"/>
        <c:lblAlgn val="ctr"/>
        <c:lblOffset val="100"/>
        <c:noMultiLvlLbl val="0"/>
      </c:catAx>
      <c:valAx>
        <c:axId val="5274033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IPD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739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2017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Sheet1!$G$2:$G$53</c:f>
              <c:numCache>
                <c:formatCode>General</c:formatCode>
                <c:ptCount val="52"/>
                <c:pt idx="0">
                  <c:v>264</c:v>
                </c:pt>
                <c:pt idx="1">
                  <c:v>259</c:v>
                </c:pt>
                <c:pt idx="2">
                  <c:v>183</c:v>
                </c:pt>
                <c:pt idx="3">
                  <c:v>245</c:v>
                </c:pt>
                <c:pt idx="4">
                  <c:v>227</c:v>
                </c:pt>
                <c:pt idx="5">
                  <c:v>212</c:v>
                </c:pt>
                <c:pt idx="6">
                  <c:v>240</c:v>
                </c:pt>
                <c:pt idx="7">
                  <c:v>266</c:v>
                </c:pt>
                <c:pt idx="8">
                  <c:v>260</c:v>
                </c:pt>
                <c:pt idx="9">
                  <c:v>215</c:v>
                </c:pt>
                <c:pt idx="10">
                  <c:v>168</c:v>
                </c:pt>
                <c:pt idx="11">
                  <c:v>217</c:v>
                </c:pt>
                <c:pt idx="12">
                  <c:v>242</c:v>
                </c:pt>
                <c:pt idx="13">
                  <c:v>234</c:v>
                </c:pt>
                <c:pt idx="14">
                  <c:v>177</c:v>
                </c:pt>
                <c:pt idx="15">
                  <c:v>221</c:v>
                </c:pt>
                <c:pt idx="16">
                  <c:v>208</c:v>
                </c:pt>
                <c:pt idx="17">
                  <c:v>175</c:v>
                </c:pt>
                <c:pt idx="18">
                  <c:v>170</c:v>
                </c:pt>
                <c:pt idx="19">
                  <c:v>166</c:v>
                </c:pt>
                <c:pt idx="20">
                  <c:v>180</c:v>
                </c:pt>
                <c:pt idx="21">
                  <c:v>151</c:v>
                </c:pt>
                <c:pt idx="22">
                  <c:v>183</c:v>
                </c:pt>
                <c:pt idx="23">
                  <c:v>139</c:v>
                </c:pt>
                <c:pt idx="24">
                  <c:v>127</c:v>
                </c:pt>
                <c:pt idx="25">
                  <c:v>91</c:v>
                </c:pt>
                <c:pt idx="26">
                  <c:v>81</c:v>
                </c:pt>
                <c:pt idx="27">
                  <c:v>101</c:v>
                </c:pt>
                <c:pt idx="28">
                  <c:v>90</c:v>
                </c:pt>
                <c:pt idx="29">
                  <c:v>65</c:v>
                </c:pt>
                <c:pt idx="30">
                  <c:v>71</c:v>
                </c:pt>
                <c:pt idx="31">
                  <c:v>69</c:v>
                </c:pt>
                <c:pt idx="32">
                  <c:v>76</c:v>
                </c:pt>
                <c:pt idx="33">
                  <c:v>56</c:v>
                </c:pt>
                <c:pt idx="34">
                  <c:v>66</c:v>
                </c:pt>
                <c:pt idx="35">
                  <c:v>77</c:v>
                </c:pt>
                <c:pt idx="36">
                  <c:v>132</c:v>
                </c:pt>
                <c:pt idx="37">
                  <c:v>136</c:v>
                </c:pt>
                <c:pt idx="38">
                  <c:v>107</c:v>
                </c:pt>
                <c:pt idx="39">
                  <c:v>96</c:v>
                </c:pt>
                <c:pt idx="40">
                  <c:v>119</c:v>
                </c:pt>
                <c:pt idx="41">
                  <c:v>109</c:v>
                </c:pt>
                <c:pt idx="42">
                  <c:v>125</c:v>
                </c:pt>
                <c:pt idx="43">
                  <c:v>137</c:v>
                </c:pt>
                <c:pt idx="44">
                  <c:v>158</c:v>
                </c:pt>
                <c:pt idx="45">
                  <c:v>133</c:v>
                </c:pt>
                <c:pt idx="46">
                  <c:v>138</c:v>
                </c:pt>
                <c:pt idx="47">
                  <c:v>253</c:v>
                </c:pt>
                <c:pt idx="48">
                  <c:v>257</c:v>
                </c:pt>
                <c:pt idx="49">
                  <c:v>247</c:v>
                </c:pt>
                <c:pt idx="50">
                  <c:v>198</c:v>
                </c:pt>
                <c:pt idx="51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C-4F44-B764-C90C2662A03D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2018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Sheet1!$H$2:$H$53</c:f>
              <c:numCache>
                <c:formatCode>General</c:formatCode>
                <c:ptCount val="52"/>
                <c:pt idx="0">
                  <c:v>256</c:v>
                </c:pt>
                <c:pt idx="1">
                  <c:v>361</c:v>
                </c:pt>
                <c:pt idx="2">
                  <c:v>271</c:v>
                </c:pt>
                <c:pt idx="3">
                  <c:v>350</c:v>
                </c:pt>
                <c:pt idx="4">
                  <c:v>275</c:v>
                </c:pt>
                <c:pt idx="5">
                  <c:v>250</c:v>
                </c:pt>
                <c:pt idx="6">
                  <c:v>286</c:v>
                </c:pt>
                <c:pt idx="7">
                  <c:v>192</c:v>
                </c:pt>
                <c:pt idx="8">
                  <c:v>252</c:v>
                </c:pt>
                <c:pt idx="9">
                  <c:v>212</c:v>
                </c:pt>
                <c:pt idx="10">
                  <c:v>227</c:v>
                </c:pt>
                <c:pt idx="11">
                  <c:v>223</c:v>
                </c:pt>
                <c:pt idx="12">
                  <c:v>208</c:v>
                </c:pt>
                <c:pt idx="13">
                  <c:v>227</c:v>
                </c:pt>
                <c:pt idx="14">
                  <c:v>266</c:v>
                </c:pt>
                <c:pt idx="15">
                  <c:v>190</c:v>
                </c:pt>
                <c:pt idx="16">
                  <c:v>215</c:v>
                </c:pt>
                <c:pt idx="17">
                  <c:v>207</c:v>
                </c:pt>
                <c:pt idx="18">
                  <c:v>221</c:v>
                </c:pt>
                <c:pt idx="19">
                  <c:v>197</c:v>
                </c:pt>
                <c:pt idx="20">
                  <c:v>130</c:v>
                </c:pt>
                <c:pt idx="21">
                  <c:v>107</c:v>
                </c:pt>
                <c:pt idx="22">
                  <c:v>152</c:v>
                </c:pt>
                <c:pt idx="23">
                  <c:v>95</c:v>
                </c:pt>
                <c:pt idx="24">
                  <c:v>123</c:v>
                </c:pt>
                <c:pt idx="25">
                  <c:v>118</c:v>
                </c:pt>
                <c:pt idx="26">
                  <c:v>57</c:v>
                </c:pt>
                <c:pt idx="27">
                  <c:v>90</c:v>
                </c:pt>
                <c:pt idx="28">
                  <c:v>79</c:v>
                </c:pt>
                <c:pt idx="29">
                  <c:v>83</c:v>
                </c:pt>
                <c:pt idx="30">
                  <c:v>89</c:v>
                </c:pt>
                <c:pt idx="31">
                  <c:v>74</c:v>
                </c:pt>
                <c:pt idx="32">
                  <c:v>67</c:v>
                </c:pt>
                <c:pt idx="33">
                  <c:v>88</c:v>
                </c:pt>
                <c:pt idx="34">
                  <c:v>73</c:v>
                </c:pt>
                <c:pt idx="35">
                  <c:v>71</c:v>
                </c:pt>
                <c:pt idx="36">
                  <c:v>91</c:v>
                </c:pt>
                <c:pt idx="37">
                  <c:v>88</c:v>
                </c:pt>
                <c:pt idx="38">
                  <c:v>87</c:v>
                </c:pt>
                <c:pt idx="39">
                  <c:v>100</c:v>
                </c:pt>
                <c:pt idx="40">
                  <c:v>92</c:v>
                </c:pt>
                <c:pt idx="41">
                  <c:v>102</c:v>
                </c:pt>
                <c:pt idx="42">
                  <c:v>144</c:v>
                </c:pt>
                <c:pt idx="43">
                  <c:v>140</c:v>
                </c:pt>
                <c:pt idx="44">
                  <c:v>116</c:v>
                </c:pt>
                <c:pt idx="45">
                  <c:v>155</c:v>
                </c:pt>
                <c:pt idx="46">
                  <c:v>0</c:v>
                </c:pt>
                <c:pt idx="47">
                  <c:v>229</c:v>
                </c:pt>
                <c:pt idx="48">
                  <c:v>242</c:v>
                </c:pt>
                <c:pt idx="49">
                  <c:v>188</c:v>
                </c:pt>
                <c:pt idx="50">
                  <c:v>160</c:v>
                </c:pt>
                <c:pt idx="51">
                  <c:v>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4C-4F44-B764-C90C2662A03D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2019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Sheet1!$I$2:$I$53</c:f>
              <c:numCache>
                <c:formatCode>General</c:formatCode>
                <c:ptCount val="52"/>
                <c:pt idx="0">
                  <c:v>204</c:v>
                </c:pt>
                <c:pt idx="1">
                  <c:v>246</c:v>
                </c:pt>
                <c:pt idx="2">
                  <c:v>218</c:v>
                </c:pt>
                <c:pt idx="3">
                  <c:v>193</c:v>
                </c:pt>
                <c:pt idx="4">
                  <c:v>177</c:v>
                </c:pt>
                <c:pt idx="5">
                  <c:v>202</c:v>
                </c:pt>
                <c:pt idx="6">
                  <c:v>190</c:v>
                </c:pt>
                <c:pt idx="7">
                  <c:v>238</c:v>
                </c:pt>
                <c:pt idx="8">
                  <c:v>251</c:v>
                </c:pt>
                <c:pt idx="9">
                  <c:v>234</c:v>
                </c:pt>
                <c:pt idx="10">
                  <c:v>213</c:v>
                </c:pt>
                <c:pt idx="11">
                  <c:v>304</c:v>
                </c:pt>
                <c:pt idx="12">
                  <c:v>254</c:v>
                </c:pt>
                <c:pt idx="13">
                  <c:v>256</c:v>
                </c:pt>
                <c:pt idx="14">
                  <c:v>244</c:v>
                </c:pt>
                <c:pt idx="15">
                  <c:v>192</c:v>
                </c:pt>
                <c:pt idx="16">
                  <c:v>179</c:v>
                </c:pt>
                <c:pt idx="17">
                  <c:v>204</c:v>
                </c:pt>
                <c:pt idx="18">
                  <c:v>215</c:v>
                </c:pt>
                <c:pt idx="19">
                  <c:v>199</c:v>
                </c:pt>
                <c:pt idx="20">
                  <c:v>163</c:v>
                </c:pt>
                <c:pt idx="21">
                  <c:v>186</c:v>
                </c:pt>
                <c:pt idx="22">
                  <c:v>215</c:v>
                </c:pt>
                <c:pt idx="23">
                  <c:v>148</c:v>
                </c:pt>
                <c:pt idx="24">
                  <c:v>161</c:v>
                </c:pt>
                <c:pt idx="25">
                  <c:v>131</c:v>
                </c:pt>
                <c:pt idx="26">
                  <c:v>66</c:v>
                </c:pt>
                <c:pt idx="27">
                  <c:v>112</c:v>
                </c:pt>
                <c:pt idx="28">
                  <c:v>87</c:v>
                </c:pt>
                <c:pt idx="29">
                  <c:v>60</c:v>
                </c:pt>
                <c:pt idx="30">
                  <c:v>85</c:v>
                </c:pt>
                <c:pt idx="31">
                  <c:v>61</c:v>
                </c:pt>
                <c:pt idx="32">
                  <c:v>71</c:v>
                </c:pt>
                <c:pt idx="33">
                  <c:v>81</c:v>
                </c:pt>
                <c:pt idx="34">
                  <c:v>73</c:v>
                </c:pt>
                <c:pt idx="35">
                  <c:v>93</c:v>
                </c:pt>
                <c:pt idx="36">
                  <c:v>109</c:v>
                </c:pt>
                <c:pt idx="37">
                  <c:v>126</c:v>
                </c:pt>
                <c:pt idx="38">
                  <c:v>132</c:v>
                </c:pt>
                <c:pt idx="39">
                  <c:v>128</c:v>
                </c:pt>
                <c:pt idx="40">
                  <c:v>111</c:v>
                </c:pt>
                <c:pt idx="41">
                  <c:v>87</c:v>
                </c:pt>
                <c:pt idx="42">
                  <c:v>101</c:v>
                </c:pt>
                <c:pt idx="43">
                  <c:v>134</c:v>
                </c:pt>
                <c:pt idx="44">
                  <c:v>160</c:v>
                </c:pt>
                <c:pt idx="45">
                  <c:v>172</c:v>
                </c:pt>
                <c:pt idx="46">
                  <c:v>187</c:v>
                </c:pt>
                <c:pt idx="47">
                  <c:v>141</c:v>
                </c:pt>
                <c:pt idx="48">
                  <c:v>258</c:v>
                </c:pt>
                <c:pt idx="49">
                  <c:v>294</c:v>
                </c:pt>
                <c:pt idx="50">
                  <c:v>199</c:v>
                </c:pt>
                <c:pt idx="51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4C-4F44-B764-C90C2662A03D}"/>
            </c:ext>
          </c:extLst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2020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Sheet1!$J$2:$J$53</c:f>
              <c:numCache>
                <c:formatCode>General</c:formatCode>
                <c:ptCount val="52"/>
                <c:pt idx="0">
                  <c:v>241</c:v>
                </c:pt>
                <c:pt idx="1">
                  <c:v>358</c:v>
                </c:pt>
                <c:pt idx="2">
                  <c:v>232</c:v>
                </c:pt>
                <c:pt idx="3">
                  <c:v>220</c:v>
                </c:pt>
                <c:pt idx="4">
                  <c:v>232</c:v>
                </c:pt>
                <c:pt idx="5">
                  <c:v>227</c:v>
                </c:pt>
                <c:pt idx="6">
                  <c:v>229</c:v>
                </c:pt>
                <c:pt idx="7">
                  <c:v>223</c:v>
                </c:pt>
                <c:pt idx="8">
                  <c:v>207</c:v>
                </c:pt>
                <c:pt idx="9">
                  <c:v>235</c:v>
                </c:pt>
                <c:pt idx="10">
                  <c:v>196</c:v>
                </c:pt>
                <c:pt idx="11">
                  <c:v>177</c:v>
                </c:pt>
                <c:pt idx="12">
                  <c:v>141</c:v>
                </c:pt>
                <c:pt idx="13">
                  <c:v>87</c:v>
                </c:pt>
                <c:pt idx="14">
                  <c:v>83</c:v>
                </c:pt>
                <c:pt idx="15">
                  <c:v>61</c:v>
                </c:pt>
                <c:pt idx="16">
                  <c:v>64</c:v>
                </c:pt>
                <c:pt idx="17">
                  <c:v>34</c:v>
                </c:pt>
                <c:pt idx="18">
                  <c:v>33</c:v>
                </c:pt>
                <c:pt idx="19">
                  <c:v>39</c:v>
                </c:pt>
                <c:pt idx="20">
                  <c:v>48</c:v>
                </c:pt>
                <c:pt idx="21">
                  <c:v>42</c:v>
                </c:pt>
                <c:pt idx="22">
                  <c:v>36</c:v>
                </c:pt>
                <c:pt idx="23">
                  <c:v>37</c:v>
                </c:pt>
                <c:pt idx="24">
                  <c:v>34</c:v>
                </c:pt>
                <c:pt idx="25">
                  <c:v>6</c:v>
                </c:pt>
                <c:pt idx="26">
                  <c:v>34</c:v>
                </c:pt>
                <c:pt idx="27">
                  <c:v>38</c:v>
                </c:pt>
                <c:pt idx="28">
                  <c:v>49</c:v>
                </c:pt>
                <c:pt idx="29">
                  <c:v>48</c:v>
                </c:pt>
                <c:pt idx="30">
                  <c:v>42</c:v>
                </c:pt>
                <c:pt idx="31">
                  <c:v>47</c:v>
                </c:pt>
                <c:pt idx="32">
                  <c:v>34</c:v>
                </c:pt>
                <c:pt idx="33">
                  <c:v>40</c:v>
                </c:pt>
                <c:pt idx="34">
                  <c:v>43</c:v>
                </c:pt>
                <c:pt idx="35">
                  <c:v>34</c:v>
                </c:pt>
                <c:pt idx="36">
                  <c:v>24</c:v>
                </c:pt>
                <c:pt idx="37">
                  <c:v>56</c:v>
                </c:pt>
                <c:pt idx="38">
                  <c:v>48</c:v>
                </c:pt>
                <c:pt idx="39">
                  <c:v>44</c:v>
                </c:pt>
                <c:pt idx="40">
                  <c:v>47</c:v>
                </c:pt>
                <c:pt idx="41">
                  <c:v>61</c:v>
                </c:pt>
                <c:pt idx="42">
                  <c:v>61</c:v>
                </c:pt>
                <c:pt idx="43">
                  <c:v>62</c:v>
                </c:pt>
                <c:pt idx="44">
                  <c:v>48</c:v>
                </c:pt>
                <c:pt idx="45">
                  <c:v>46</c:v>
                </c:pt>
                <c:pt idx="46">
                  <c:v>56</c:v>
                </c:pt>
                <c:pt idx="47">
                  <c:v>29</c:v>
                </c:pt>
                <c:pt idx="48">
                  <c:v>62</c:v>
                </c:pt>
                <c:pt idx="49">
                  <c:v>57</c:v>
                </c:pt>
                <c:pt idx="50">
                  <c:v>67</c:v>
                </c:pt>
                <c:pt idx="51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4C-4F44-B764-C90C2662A03D}"/>
            </c:ext>
          </c:extLst>
        </c:ser>
        <c:ser>
          <c:idx val="4"/>
          <c:order val="4"/>
          <c:tx>
            <c:strRef>
              <c:f>Sheet1!$K$1</c:f>
              <c:strCache>
                <c:ptCount val="1"/>
                <c:pt idx="0">
                  <c:v>2021</c:v>
                </c:pt>
              </c:strCache>
            </c:strRef>
          </c:tx>
          <c:spPr>
            <a:ln w="12700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cat>
            <c:numRef>
              <c:f>Sheet1!$F$2:$F$53</c:f>
              <c:numCache>
                <c:formatCode>General</c:formatCode>
                <c:ptCount val="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</c:numCache>
            </c:numRef>
          </c:cat>
          <c:val>
            <c:numRef>
              <c:f>Sheet1!$K$2:$K$53</c:f>
              <c:numCache>
                <c:formatCode>General</c:formatCode>
                <c:ptCount val="52"/>
                <c:pt idx="0">
                  <c:v>40</c:v>
                </c:pt>
                <c:pt idx="1">
                  <c:v>43</c:v>
                </c:pt>
                <c:pt idx="2">
                  <c:v>56</c:v>
                </c:pt>
                <c:pt idx="3">
                  <c:v>63</c:v>
                </c:pt>
                <c:pt idx="4">
                  <c:v>45</c:v>
                </c:pt>
                <c:pt idx="5">
                  <c:v>53</c:v>
                </c:pt>
                <c:pt idx="6">
                  <c:v>44</c:v>
                </c:pt>
                <c:pt idx="7">
                  <c:v>59</c:v>
                </c:pt>
                <c:pt idx="8">
                  <c:v>46</c:v>
                </c:pt>
                <c:pt idx="9">
                  <c:v>47</c:v>
                </c:pt>
                <c:pt idx="10">
                  <c:v>47</c:v>
                </c:pt>
                <c:pt idx="11">
                  <c:v>43</c:v>
                </c:pt>
                <c:pt idx="12">
                  <c:v>50</c:v>
                </c:pt>
                <c:pt idx="13">
                  <c:v>45</c:v>
                </c:pt>
                <c:pt idx="14">
                  <c:v>52</c:v>
                </c:pt>
                <c:pt idx="15">
                  <c:v>63</c:v>
                </c:pt>
                <c:pt idx="16">
                  <c:v>67</c:v>
                </c:pt>
                <c:pt idx="17">
                  <c:v>62</c:v>
                </c:pt>
                <c:pt idx="18">
                  <c:v>64</c:v>
                </c:pt>
                <c:pt idx="19">
                  <c:v>64</c:v>
                </c:pt>
                <c:pt idx="20">
                  <c:v>53</c:v>
                </c:pt>
                <c:pt idx="21">
                  <c:v>76</c:v>
                </c:pt>
                <c:pt idx="22">
                  <c:v>74</c:v>
                </c:pt>
                <c:pt idx="23">
                  <c:v>66</c:v>
                </c:pt>
                <c:pt idx="24">
                  <c:v>59</c:v>
                </c:pt>
                <c:pt idx="25">
                  <c:v>53</c:v>
                </c:pt>
                <c:pt idx="26">
                  <c:v>67</c:v>
                </c:pt>
                <c:pt idx="27">
                  <c:v>57</c:v>
                </c:pt>
                <c:pt idx="28">
                  <c:v>71</c:v>
                </c:pt>
                <c:pt idx="29">
                  <c:v>66</c:v>
                </c:pt>
                <c:pt idx="30">
                  <c:v>75</c:v>
                </c:pt>
                <c:pt idx="31">
                  <c:v>45</c:v>
                </c:pt>
                <c:pt idx="32">
                  <c:v>70</c:v>
                </c:pt>
                <c:pt idx="33">
                  <c:v>77</c:v>
                </c:pt>
                <c:pt idx="34">
                  <c:v>71</c:v>
                </c:pt>
                <c:pt idx="35">
                  <c:v>55</c:v>
                </c:pt>
                <c:pt idx="36">
                  <c:v>115</c:v>
                </c:pt>
                <c:pt idx="37">
                  <c:v>76</c:v>
                </c:pt>
                <c:pt idx="38">
                  <c:v>76</c:v>
                </c:pt>
                <c:pt idx="39">
                  <c:v>85</c:v>
                </c:pt>
                <c:pt idx="40">
                  <c:v>102</c:v>
                </c:pt>
                <c:pt idx="41">
                  <c:v>96</c:v>
                </c:pt>
                <c:pt idx="42">
                  <c:v>92</c:v>
                </c:pt>
                <c:pt idx="43">
                  <c:v>108</c:v>
                </c:pt>
                <c:pt idx="44">
                  <c:v>116</c:v>
                </c:pt>
                <c:pt idx="45">
                  <c:v>143</c:v>
                </c:pt>
                <c:pt idx="46">
                  <c:v>145</c:v>
                </c:pt>
                <c:pt idx="47">
                  <c:v>180</c:v>
                </c:pt>
                <c:pt idx="48">
                  <c:v>123</c:v>
                </c:pt>
                <c:pt idx="49">
                  <c:v>154</c:v>
                </c:pt>
                <c:pt idx="50">
                  <c:v>94</c:v>
                </c:pt>
                <c:pt idx="51">
                  <c:v>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04C-4F44-B764-C90C2662A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7397903"/>
        <c:axId val="527403311"/>
      </c:lineChart>
      <c:catAx>
        <c:axId val="52739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Week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7403311"/>
        <c:crosses val="autoZero"/>
        <c:auto val="1"/>
        <c:lblAlgn val="ctr"/>
        <c:lblOffset val="100"/>
        <c:noMultiLvlLbl val="0"/>
      </c:catAx>
      <c:valAx>
        <c:axId val="5274033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IPD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739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Sheet9!$B$1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Sheet9!$B$2:$B$105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C6F4-46B7-8876-2180FCB93E95}"/>
            </c:ext>
          </c:extLst>
        </c:ser>
        <c:ser>
          <c:idx val="1"/>
          <c:order val="1"/>
          <c:tx>
            <c:strRef>
              <c:f>Sheet9!$C$1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Sheet9!$C$2:$C$105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C6F4-46B7-8876-2180FCB93E95}"/>
            </c:ext>
          </c:extLst>
        </c:ser>
        <c:ser>
          <c:idx val="2"/>
          <c:order val="2"/>
          <c:tx>
            <c:strRef>
              <c:f>Sheet9!$D$1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Sheet9!$D$2:$D$105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C6F4-46B7-8876-2180FCB93E95}"/>
            </c:ext>
          </c:extLst>
        </c:ser>
        <c:ser>
          <c:idx val="3"/>
          <c:order val="3"/>
          <c:tx>
            <c:strRef>
              <c:f>Sheet9!$E$1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Sheet9!$E$2:$E$105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C6F4-46B7-8876-2180FCB93E95}"/>
            </c:ext>
          </c:extLst>
        </c:ser>
        <c:ser>
          <c:idx val="4"/>
          <c:order val="4"/>
          <c:tx>
            <c:strRef>
              <c:f>Sheet9!$F$1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Sheet9!$F$2:$F$105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C6F4-46B7-8876-2180FCB93E95}"/>
            </c:ext>
          </c:extLst>
        </c:ser>
        <c:ser>
          <c:idx val="5"/>
          <c:order val="5"/>
          <c:tx>
            <c:strRef>
              <c:f>Sheet9!$G$1</c:f>
              <c:strCache>
                <c:ptCount val="1"/>
                <c:pt idx="0">
                  <c:v>AZ</c:v>
                </c:pt>
              </c:strCache>
            </c:strRef>
          </c:tx>
          <c:spPr>
            <a:ln w="12700" cap="rnd">
              <a:solidFill>
                <a:srgbClr val="9900FF"/>
              </a:solidFill>
              <a:round/>
            </a:ln>
            <a:effectLst/>
          </c:spPr>
          <c:marker>
            <c:symbol val="none"/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Sheet9!$G$2:$G$105</c:f>
              <c:numCache>
                <c:formatCode>General</c:formatCode>
                <c:ptCount val="104"/>
                <c:pt idx="0">
                  <c:v>8.5475309395000014</c:v>
                </c:pt>
                <c:pt idx="1">
                  <c:v>20.333245225750002</c:v>
                </c:pt>
                <c:pt idx="2">
                  <c:v>19.015094777125004</c:v>
                </c:pt>
                <c:pt idx="3">
                  <c:v>9.9800070580000018</c:v>
                </c:pt>
                <c:pt idx="4">
                  <c:v>13.353104549125002</c:v>
                </c:pt>
                <c:pt idx="5">
                  <c:v>12.092600347500003</c:v>
                </c:pt>
                <c:pt idx="6">
                  <c:v>3.1218681088750024</c:v>
                </c:pt>
                <c:pt idx="7">
                  <c:v>-2.4088260961249981</c:v>
                </c:pt>
                <c:pt idx="8">
                  <c:v>-17.037740724874997</c:v>
                </c:pt>
                <c:pt idx="9">
                  <c:v>-18.769342456125003</c:v>
                </c:pt>
                <c:pt idx="10">
                  <c:v>-29.493980137124996</c:v>
                </c:pt>
                <c:pt idx="11">
                  <c:v>-24.349052600499999</c:v>
                </c:pt>
                <c:pt idx="12">
                  <c:v>-29.217206759125002</c:v>
                </c:pt>
                <c:pt idx="13">
                  <c:v>-20.407682950000002</c:v>
                </c:pt>
                <c:pt idx="14">
                  <c:v>-24.803287344999994</c:v>
                </c:pt>
                <c:pt idx="15">
                  <c:v>-20.224974092499998</c:v>
                </c:pt>
                <c:pt idx="16">
                  <c:v>-18.533587154999999</c:v>
                </c:pt>
                <c:pt idx="17">
                  <c:v>-34.148924200000003</c:v>
                </c:pt>
                <c:pt idx="18">
                  <c:v>-35.5981995625</c:v>
                </c:pt>
                <c:pt idx="19">
                  <c:v>8.4235395675000007</c:v>
                </c:pt>
                <c:pt idx="20">
                  <c:v>9.4217246862500001</c:v>
                </c:pt>
                <c:pt idx="21">
                  <c:v>-12.244941980000002</c:v>
                </c:pt>
                <c:pt idx="22">
                  <c:v>8.3432933137499976</c:v>
                </c:pt>
                <c:pt idx="23">
                  <c:v>8.3432933137499976</c:v>
                </c:pt>
                <c:pt idx="24">
                  <c:v>18.953493677499999</c:v>
                </c:pt>
                <c:pt idx="25">
                  <c:v>14.871861025000001</c:v>
                </c:pt>
                <c:pt idx="26">
                  <c:v>31.538527691250003</c:v>
                </c:pt>
                <c:pt idx="27">
                  <c:v>-26.199567546249995</c:v>
                </c:pt>
                <c:pt idx="28">
                  <c:v>-30.760971054999999</c:v>
                </c:pt>
                <c:pt idx="29">
                  <c:v>-25.760971054999999</c:v>
                </c:pt>
                <c:pt idx="30">
                  <c:v>-42.860834256250001</c:v>
                </c:pt>
                <c:pt idx="31">
                  <c:v>-34.439781625000002</c:v>
                </c:pt>
                <c:pt idx="32">
                  <c:v>-34.86713205225</c:v>
                </c:pt>
                <c:pt idx="33">
                  <c:v>-25.6078727935</c:v>
                </c:pt>
                <c:pt idx="34">
                  <c:v>-22.274539459750002</c:v>
                </c:pt>
                <c:pt idx="35">
                  <c:v>-10.369777556000004</c:v>
                </c:pt>
                <c:pt idx="36">
                  <c:v>1.5142804140000012</c:v>
                </c:pt>
                <c:pt idx="37">
                  <c:v>-3.4857195859999983</c:v>
                </c:pt>
                <c:pt idx="38">
                  <c:v>8.5814638765000009</c:v>
                </c:pt>
                <c:pt idx="39">
                  <c:v>9.8573809427499999</c:v>
                </c:pt>
                <c:pt idx="40">
                  <c:v>0.24199632750000077</c:v>
                </c:pt>
                <c:pt idx="41">
                  <c:v>1.9202370687499997</c:v>
                </c:pt>
                <c:pt idx="42">
                  <c:v>-12.77673262875</c:v>
                </c:pt>
                <c:pt idx="43">
                  <c:v>5.9224543675000021</c:v>
                </c:pt>
                <c:pt idx="44">
                  <c:v>-9.2949369362500001</c:v>
                </c:pt>
                <c:pt idx="45">
                  <c:v>-4.2949369362500001</c:v>
                </c:pt>
                <c:pt idx="46">
                  <c:v>-16.279063919821429</c:v>
                </c:pt>
                <c:pt idx="47">
                  <c:v>-18.212875722584585</c:v>
                </c:pt>
                <c:pt idx="48">
                  <c:v>-17.513575023380039</c:v>
                </c:pt>
                <c:pt idx="49">
                  <c:v>-28.451075023380042</c:v>
                </c:pt>
                <c:pt idx="50">
                  <c:v>-33.75410532588004</c:v>
                </c:pt>
                <c:pt idx="51">
                  <c:v>-69.119958988380034</c:v>
                </c:pt>
                <c:pt idx="52">
                  <c:v>-60.110949979371028</c:v>
                </c:pt>
                <c:pt idx="53">
                  <c:v>-54.396664265085313</c:v>
                </c:pt>
                <c:pt idx="54">
                  <c:v>-54.924614575644313</c:v>
                </c:pt>
                <c:pt idx="55">
                  <c:v>-67.687772470381162</c:v>
                </c:pt>
                <c:pt idx="56">
                  <c:v>-69.880285839365115</c:v>
                </c:pt>
                <c:pt idx="57">
                  <c:v>-61.308857267936553</c:v>
                </c:pt>
                <c:pt idx="58">
                  <c:v>-54.166000125079407</c:v>
                </c:pt>
                <c:pt idx="59">
                  <c:v>-50.551542293754103</c:v>
                </c:pt>
                <c:pt idx="60">
                  <c:v>-48.449440191651995</c:v>
                </c:pt>
                <c:pt idx="61">
                  <c:v>-51.587968330180132</c:v>
                </c:pt>
                <c:pt idx="62">
                  <c:v>-49.558982822933757</c:v>
                </c:pt>
                <c:pt idx="63">
                  <c:v>-43.689417605542459</c:v>
                </c:pt>
                <c:pt idx="64">
                  <c:v>-46.042358782013054</c:v>
                </c:pt>
                <c:pt idx="65">
                  <c:v>25.386212646558377</c:v>
                </c:pt>
                <c:pt idx="66">
                  <c:v>25.243355503701238</c:v>
                </c:pt>
                <c:pt idx="67">
                  <c:v>42.628897672375935</c:v>
                </c:pt>
                <c:pt idx="68">
                  <c:v>46.271884921920567</c:v>
                </c:pt>
                <c:pt idx="69">
                  <c:v>44.818576325754826</c:v>
                </c:pt>
                <c:pt idx="70">
                  <c:v>60.116482928009248</c:v>
                </c:pt>
                <c:pt idx="71">
                  <c:v>82.580251043951279</c:v>
                </c:pt>
                <c:pt idx="72">
                  <c:v>93.106566833424964</c:v>
                </c:pt>
                <c:pt idx="73">
                  <c:v>37.019610311685831</c:v>
                </c:pt>
                <c:pt idx="74">
                  <c:v>138.84313972345055</c:v>
                </c:pt>
                <c:pt idx="75">
                  <c:v>133.84313972345055</c:v>
                </c:pt>
                <c:pt idx="76">
                  <c:v>124.64459691835036</c:v>
                </c:pt>
                <c:pt idx="77">
                  <c:v>132.52214793875851</c:v>
                </c:pt>
                <c:pt idx="78">
                  <c:v>134.37399979061038</c:v>
                </c:pt>
                <c:pt idx="79">
                  <c:v>112.94542836203895</c:v>
                </c:pt>
                <c:pt idx="80">
                  <c:v>109.08577923923194</c:v>
                </c:pt>
                <c:pt idx="81">
                  <c:v>98.506069094304394</c:v>
                </c:pt>
                <c:pt idx="82">
                  <c:v>5.9616094499815446</c:v>
                </c:pt>
                <c:pt idx="83">
                  <c:v>18.908977871034178</c:v>
                </c:pt>
                <c:pt idx="84">
                  <c:v>47.968806930863238</c:v>
                </c:pt>
                <c:pt idx="85">
                  <c:v>48.783621745678055</c:v>
                </c:pt>
                <c:pt idx="86">
                  <c:v>39.894732856789162</c:v>
                </c:pt>
                <c:pt idx="87">
                  <c:v>57.989970952027264</c:v>
                </c:pt>
                <c:pt idx="88">
                  <c:v>81.758086894056248</c:v>
                </c:pt>
                <c:pt idx="89">
                  <c:v>83.642144865070748</c:v>
                </c:pt>
                <c:pt idx="90">
                  <c:v>105.14085287540667</c:v>
                </c:pt>
                <c:pt idx="91">
                  <c:v>92.860151121020706</c:v>
                </c:pt>
                <c:pt idx="92">
                  <c:v>88.372971633841203</c:v>
                </c:pt>
                <c:pt idx="93">
                  <c:v>77.464406819026379</c:v>
                </c:pt>
                <c:pt idx="94">
                  <c:v>112.61592197054154</c:v>
                </c:pt>
                <c:pt idx="95">
                  <c:v>89.932995141273238</c:v>
                </c:pt>
                <c:pt idx="96">
                  <c:v>64.426097147962196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6F4-46B7-8876-2180FCB93E95}"/>
            </c:ext>
          </c:extLst>
        </c:ser>
        <c:ser>
          <c:idx val="6"/>
          <c:order val="6"/>
          <c:tx>
            <c:strRef>
              <c:f>Sheet9!$H$1</c:f>
              <c:strCache>
                <c:ptCount val="1"/>
                <c:pt idx="0">
                  <c:v>CT</c:v>
                </c:pt>
              </c:strCache>
            </c:strRef>
          </c:tx>
          <c:spPr>
            <a:ln w="127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Sheet9!$H$2:$H$105</c:f>
              <c:numCache>
                <c:formatCode>General</c:formatCode>
                <c:ptCount val="104"/>
                <c:pt idx="0">
                  <c:v>2.9882154887500008</c:v>
                </c:pt>
                <c:pt idx="1">
                  <c:v>-9.5117845112499992</c:v>
                </c:pt>
                <c:pt idx="2">
                  <c:v>7.4753949762500014</c:v>
                </c:pt>
                <c:pt idx="3">
                  <c:v>-5.0246050237499986</c:v>
                </c:pt>
                <c:pt idx="4">
                  <c:v>-5.0246050237499986</c:v>
                </c:pt>
                <c:pt idx="5">
                  <c:v>-5.0246050237499986</c:v>
                </c:pt>
                <c:pt idx="6">
                  <c:v>-6.8764568750000024</c:v>
                </c:pt>
                <c:pt idx="7">
                  <c:v>-6.8764568750000024</c:v>
                </c:pt>
                <c:pt idx="8">
                  <c:v>-70.512820512499999</c:v>
                </c:pt>
                <c:pt idx="9">
                  <c:v>-70.512820512499999</c:v>
                </c:pt>
                <c:pt idx="10">
                  <c:v>-100</c:v>
                </c:pt>
                <c:pt idx="11">
                  <c:v>-100</c:v>
                </c:pt>
                <c:pt idx="12">
                  <c:v>-100</c:v>
                </c:pt>
                <c:pt idx="13">
                  <c:v>-100</c:v>
                </c:pt>
                <c:pt idx="14">
                  <c:v>-100</c:v>
                </c:pt>
                <c:pt idx="15">
                  <c:v>-84</c:v>
                </c:pt>
                <c:pt idx="16">
                  <c:v>-84</c:v>
                </c:pt>
                <c:pt idx="17">
                  <c:v>-84</c:v>
                </c:pt>
                <c:pt idx="18">
                  <c:v>-84</c:v>
                </c:pt>
                <c:pt idx="19">
                  <c:v>-84</c:v>
                </c:pt>
                <c:pt idx="20">
                  <c:v>-84</c:v>
                </c:pt>
                <c:pt idx="21">
                  <c:v>-84</c:v>
                </c:pt>
                <c:pt idx="22">
                  <c:v>-70.666666666625005</c:v>
                </c:pt>
                <c:pt idx="23">
                  <c:v>-86.666666666625005</c:v>
                </c:pt>
                <c:pt idx="24">
                  <c:v>-86.666666666624991</c:v>
                </c:pt>
                <c:pt idx="25">
                  <c:v>-74.166666666624991</c:v>
                </c:pt>
                <c:pt idx="26">
                  <c:v>-61.666666666624998</c:v>
                </c:pt>
                <c:pt idx="27">
                  <c:v>-61.666666666625005</c:v>
                </c:pt>
                <c:pt idx="28">
                  <c:v>-61.666666666624998</c:v>
                </c:pt>
                <c:pt idx="29">
                  <c:v>-49.166666666624998</c:v>
                </c:pt>
                <c:pt idx="30">
                  <c:v>-62.5</c:v>
                </c:pt>
                <c:pt idx="31">
                  <c:v>-62.5</c:v>
                </c:pt>
                <c:pt idx="32">
                  <c:v>-62.5</c:v>
                </c:pt>
                <c:pt idx="33">
                  <c:v>-75</c:v>
                </c:pt>
                <c:pt idx="34">
                  <c:v>-87.5</c:v>
                </c:pt>
                <c:pt idx="35">
                  <c:v>-87.5</c:v>
                </c:pt>
                <c:pt idx="36">
                  <c:v>-87.5</c:v>
                </c:pt>
                <c:pt idx="37">
                  <c:v>-100</c:v>
                </c:pt>
                <c:pt idx="38">
                  <c:v>-100</c:v>
                </c:pt>
                <c:pt idx="39">
                  <c:v>-100</c:v>
                </c:pt>
                <c:pt idx="40">
                  <c:v>-100</c:v>
                </c:pt>
                <c:pt idx="41">
                  <c:v>-100</c:v>
                </c:pt>
                <c:pt idx="42">
                  <c:v>-100</c:v>
                </c:pt>
                <c:pt idx="43">
                  <c:v>-100</c:v>
                </c:pt>
                <c:pt idx="44">
                  <c:v>-100</c:v>
                </c:pt>
                <c:pt idx="45">
                  <c:v>-87.5</c:v>
                </c:pt>
                <c:pt idx="46">
                  <c:v>-75</c:v>
                </c:pt>
                <c:pt idx="47">
                  <c:v>-62.5</c:v>
                </c:pt>
                <c:pt idx="48">
                  <c:v>-62.5</c:v>
                </c:pt>
                <c:pt idx="49">
                  <c:v>-62.5</c:v>
                </c:pt>
                <c:pt idx="50">
                  <c:v>-62.5</c:v>
                </c:pt>
                <c:pt idx="51">
                  <c:v>-62.5</c:v>
                </c:pt>
                <c:pt idx="52">
                  <c:v>-62.5</c:v>
                </c:pt>
                <c:pt idx="53">
                  <c:v>-75</c:v>
                </c:pt>
                <c:pt idx="54">
                  <c:v>-87.5</c:v>
                </c:pt>
                <c:pt idx="55">
                  <c:v>-100</c:v>
                </c:pt>
                <c:pt idx="56">
                  <c:v>-100</c:v>
                </c:pt>
                <c:pt idx="57">
                  <c:v>-100</c:v>
                </c:pt>
                <c:pt idx="58">
                  <c:v>-100</c:v>
                </c:pt>
                <c:pt idx="59">
                  <c:v>-100</c:v>
                </c:pt>
                <c:pt idx="60">
                  <c:v>-100</c:v>
                </c:pt>
                <c:pt idx="61">
                  <c:v>-100</c:v>
                </c:pt>
                <c:pt idx="62">
                  <c:v>-100</c:v>
                </c:pt>
                <c:pt idx="63">
                  <c:v>-100</c:v>
                </c:pt>
                <c:pt idx="64">
                  <c:v>-100</c:v>
                </c:pt>
                <c:pt idx="65">
                  <c:v>-79.629629629629633</c:v>
                </c:pt>
                <c:pt idx="66">
                  <c:v>-79.629629629629633</c:v>
                </c:pt>
                <c:pt idx="67">
                  <c:v>-63.629629629629633</c:v>
                </c:pt>
                <c:pt idx="68">
                  <c:v>-63.629629629629633</c:v>
                </c:pt>
                <c:pt idx="69">
                  <c:v>-46.962962962962969</c:v>
                </c:pt>
                <c:pt idx="70">
                  <c:v>-46.962962962962969</c:v>
                </c:pt>
                <c:pt idx="71">
                  <c:v>-46.962962962962962</c:v>
                </c:pt>
                <c:pt idx="72">
                  <c:v>-46.962962962962962</c:v>
                </c:pt>
                <c:pt idx="73">
                  <c:v>-49.686274509803923</c:v>
                </c:pt>
                <c:pt idx="74">
                  <c:v>-46.352941176470587</c:v>
                </c:pt>
                <c:pt idx="75">
                  <c:v>-62.352941176470587</c:v>
                </c:pt>
                <c:pt idx="76">
                  <c:v>-62.352941176470587</c:v>
                </c:pt>
                <c:pt idx="77">
                  <c:v>-66.519607843137251</c:v>
                </c:pt>
                <c:pt idx="78">
                  <c:v>-54.019607843137251</c:v>
                </c:pt>
                <c:pt idx="79">
                  <c:v>-54.019607843137251</c:v>
                </c:pt>
                <c:pt idx="80">
                  <c:v>-54.019607843137251</c:v>
                </c:pt>
                <c:pt idx="81">
                  <c:v>-59.166666666666664</c:v>
                </c:pt>
                <c:pt idx="82">
                  <c:v>-62.5</c:v>
                </c:pt>
                <c:pt idx="83">
                  <c:v>-50</c:v>
                </c:pt>
                <c:pt idx="84">
                  <c:v>-50</c:v>
                </c:pt>
                <c:pt idx="85">
                  <c:v>-62.5</c:v>
                </c:pt>
                <c:pt idx="86">
                  <c:v>-75</c:v>
                </c:pt>
                <c:pt idx="87">
                  <c:v>-75</c:v>
                </c:pt>
                <c:pt idx="88">
                  <c:v>-75</c:v>
                </c:pt>
                <c:pt idx="89">
                  <c:v>-73.07692307692308</c:v>
                </c:pt>
                <c:pt idx="90">
                  <c:v>-73.07692307692308</c:v>
                </c:pt>
                <c:pt idx="91">
                  <c:v>-63.70192307692308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6F4-46B7-8876-2180FCB93E95}"/>
            </c:ext>
          </c:extLst>
        </c:ser>
        <c:ser>
          <c:idx val="7"/>
          <c:order val="7"/>
          <c:tx>
            <c:strRef>
              <c:f>Sheet9!$I$1</c:f>
              <c:strCache>
                <c:ptCount val="1"/>
                <c:pt idx="0">
                  <c:v>GA</c:v>
                </c:pt>
              </c:strCache>
            </c:strRef>
          </c:tx>
          <c:spPr>
            <a:ln w="12700" cap="rnd">
              <a:solidFill>
                <a:srgbClr val="FF6699"/>
              </a:solidFill>
              <a:round/>
            </a:ln>
            <a:effectLst/>
          </c:spPr>
          <c:marker>
            <c:symbol val="none"/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Sheet9!$I$2:$I$105</c:f>
              <c:numCache>
                <c:formatCode>General</c:formatCode>
                <c:ptCount val="104"/>
                <c:pt idx="0">
                  <c:v>-28.670464556250003</c:v>
                </c:pt>
                <c:pt idx="1">
                  <c:v>8.631122743749998</c:v>
                </c:pt>
                <c:pt idx="2">
                  <c:v>29.256122743749998</c:v>
                </c:pt>
                <c:pt idx="3">
                  <c:v>29.922789411250001</c:v>
                </c:pt>
                <c:pt idx="4">
                  <c:v>27.486891976249993</c:v>
                </c:pt>
                <c:pt idx="5">
                  <c:v>34.772907648749992</c:v>
                </c:pt>
                <c:pt idx="6">
                  <c:v>-6.0780324574999991</c:v>
                </c:pt>
                <c:pt idx="7">
                  <c:v>0.58863420875000205</c:v>
                </c:pt>
                <c:pt idx="8">
                  <c:v>30.588634208750001</c:v>
                </c:pt>
                <c:pt idx="9">
                  <c:v>17.133200754999997</c:v>
                </c:pt>
                <c:pt idx="10">
                  <c:v>-1.9454074925000011</c:v>
                </c:pt>
                <c:pt idx="11">
                  <c:v>-5.9820375300000013</c:v>
                </c:pt>
                <c:pt idx="12">
                  <c:v>0.85412066125000097</c:v>
                </c:pt>
                <c:pt idx="13">
                  <c:v>-14.026831720000004</c:v>
                </c:pt>
                <c:pt idx="14">
                  <c:v>-22.201865641250002</c:v>
                </c:pt>
                <c:pt idx="15">
                  <c:v>-24.631244172500004</c:v>
                </c:pt>
                <c:pt idx="16">
                  <c:v>-49.546498410000005</c:v>
                </c:pt>
                <c:pt idx="17">
                  <c:v>-69.392652256250003</c:v>
                </c:pt>
                <c:pt idx="18">
                  <c:v>-68.122142600000004</c:v>
                </c:pt>
                <c:pt idx="19">
                  <c:v>-41.873391346250003</c:v>
                </c:pt>
                <c:pt idx="20">
                  <c:v>-47.042882871250001</c:v>
                </c:pt>
                <c:pt idx="21">
                  <c:v>-42.65691795875</c:v>
                </c:pt>
                <c:pt idx="22">
                  <c:v>-32.429645231250007</c:v>
                </c:pt>
                <c:pt idx="23">
                  <c:v>-30.952647652500005</c:v>
                </c:pt>
                <c:pt idx="24">
                  <c:v>-28.428697762500004</c:v>
                </c:pt>
                <c:pt idx="25">
                  <c:v>-27.428697762500001</c:v>
                </c:pt>
                <c:pt idx="26">
                  <c:v>-22.553291478749998</c:v>
                </c:pt>
                <c:pt idx="27">
                  <c:v>-49.021822951249995</c:v>
                </c:pt>
                <c:pt idx="28">
                  <c:v>-44.762563692500002</c:v>
                </c:pt>
                <c:pt idx="29">
                  <c:v>-43.592973050000005</c:v>
                </c:pt>
                <c:pt idx="30">
                  <c:v>-48.660540617500004</c:v>
                </c:pt>
                <c:pt idx="31">
                  <c:v>-54.374826331250006</c:v>
                </c:pt>
                <c:pt idx="32">
                  <c:v>-59.809608940000004</c:v>
                </c:pt>
                <c:pt idx="33">
                  <c:v>-64.809608940000004</c:v>
                </c:pt>
                <c:pt idx="34">
                  <c:v>-65.094509224999996</c:v>
                </c:pt>
                <c:pt idx="35">
                  <c:v>-68.171432302499994</c:v>
                </c:pt>
                <c:pt idx="36">
                  <c:v>-69.854933985000002</c:v>
                </c:pt>
                <c:pt idx="37">
                  <c:v>-75.41048954</c:v>
                </c:pt>
                <c:pt idx="38">
                  <c:v>-79.21973356625</c:v>
                </c:pt>
                <c:pt idx="39">
                  <c:v>-74.982445431250014</c:v>
                </c:pt>
                <c:pt idx="40">
                  <c:v>-74.687222672499985</c:v>
                </c:pt>
                <c:pt idx="41">
                  <c:v>-70.923781812499996</c:v>
                </c:pt>
                <c:pt idx="42">
                  <c:v>-77.289522553750004</c:v>
                </c:pt>
                <c:pt idx="43">
                  <c:v>-77.289522553750004</c:v>
                </c:pt>
                <c:pt idx="44">
                  <c:v>-81.834977100000003</c:v>
                </c:pt>
                <c:pt idx="45">
                  <c:v>-73.139324926086942</c:v>
                </c:pt>
                <c:pt idx="46">
                  <c:v>-71.137513332336965</c:v>
                </c:pt>
                <c:pt idx="47">
                  <c:v>-65.374801467336951</c:v>
                </c:pt>
                <c:pt idx="48">
                  <c:v>-67.843937269836957</c:v>
                </c:pt>
                <c:pt idx="49">
                  <c:v>-67.809909775406581</c:v>
                </c:pt>
                <c:pt idx="50">
                  <c:v>-64.955472545552681</c:v>
                </c:pt>
                <c:pt idx="51">
                  <c:v>-63.54037820593004</c:v>
                </c:pt>
                <c:pt idx="52">
                  <c:v>-61.808776474025279</c:v>
                </c:pt>
                <c:pt idx="53">
                  <c:v>-64.155222298731971</c:v>
                </c:pt>
                <c:pt idx="54">
                  <c:v>-69.780222298731985</c:v>
                </c:pt>
                <c:pt idx="55">
                  <c:v>-76.446888965398657</c:v>
                </c:pt>
                <c:pt idx="56">
                  <c:v>-76.446888965398642</c:v>
                </c:pt>
                <c:pt idx="57">
                  <c:v>-77.268166843638539</c:v>
                </c:pt>
                <c:pt idx="58">
                  <c:v>-64.000091635264823</c:v>
                </c:pt>
                <c:pt idx="59">
                  <c:v>-59.859630419331914</c:v>
                </c:pt>
                <c:pt idx="60">
                  <c:v>-64.621535181236681</c:v>
                </c:pt>
                <c:pt idx="61">
                  <c:v>-57.893818453519941</c:v>
                </c:pt>
                <c:pt idx="62">
                  <c:v>-47.069076185478707</c:v>
                </c:pt>
                <c:pt idx="63">
                  <c:v>-46.006805123207648</c:v>
                </c:pt>
                <c:pt idx="64">
                  <c:v>-46.006805123207648</c:v>
                </c:pt>
                <c:pt idx="65">
                  <c:v>-36.079769792946507</c:v>
                </c:pt>
                <c:pt idx="66">
                  <c:v>-42.448494351969572</c:v>
                </c:pt>
                <c:pt idx="67">
                  <c:v>-45.037948212609876</c:v>
                </c:pt>
                <c:pt idx="68">
                  <c:v>-37.410829568542077</c:v>
                </c:pt>
                <c:pt idx="69">
                  <c:v>-47.821085978798479</c:v>
                </c:pt>
                <c:pt idx="70">
                  <c:v>-46.673997260924232</c:v>
                </c:pt>
                <c:pt idx="71">
                  <c:v>-41.978692565619532</c:v>
                </c:pt>
                <c:pt idx="72">
                  <c:v>-40.312025898952875</c:v>
                </c:pt>
                <c:pt idx="73">
                  <c:v>-45.320514863299223</c:v>
                </c:pt>
                <c:pt idx="74">
                  <c:v>-51.651683694468055</c:v>
                </c:pt>
                <c:pt idx="75">
                  <c:v>-47.474928246526162</c:v>
                </c:pt>
                <c:pt idx="76">
                  <c:v>-50.754220803637438</c:v>
                </c:pt>
                <c:pt idx="77">
                  <c:v>-35.920887470304102</c:v>
                </c:pt>
                <c:pt idx="78">
                  <c:v>-37.636308199809342</c:v>
                </c:pt>
                <c:pt idx="79">
                  <c:v>-39.034909598410742</c:v>
                </c:pt>
                <c:pt idx="80">
                  <c:v>-31.442317005818147</c:v>
                </c:pt>
                <c:pt idx="81">
                  <c:v>-28.225942736812303</c:v>
                </c:pt>
                <c:pt idx="82">
                  <c:v>-25.933471694341264</c:v>
                </c:pt>
                <c:pt idx="83">
                  <c:v>-30.373626134495701</c:v>
                </c:pt>
                <c:pt idx="84">
                  <c:v>-8.6344956997130922</c:v>
                </c:pt>
                <c:pt idx="85">
                  <c:v>-23.659248174960624</c:v>
                </c:pt>
                <c:pt idx="86">
                  <c:v>-28.360102875815322</c:v>
                </c:pt>
                <c:pt idx="87">
                  <c:v>-36.052410568123008</c:v>
                </c:pt>
                <c:pt idx="88">
                  <c:v>-45.311669827382275</c:v>
                </c:pt>
                <c:pt idx="89">
                  <c:v>-38.168812684525129</c:v>
                </c:pt>
                <c:pt idx="90">
                  <c:v>-44.925569441281887</c:v>
                </c:pt>
                <c:pt idx="91">
                  <c:v>-33.221492482967641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6F4-46B7-8876-2180FCB93E95}"/>
            </c:ext>
          </c:extLst>
        </c:ser>
        <c:ser>
          <c:idx val="8"/>
          <c:order val="8"/>
          <c:tx>
            <c:strRef>
              <c:f>Sheet9!$J$1</c:f>
              <c:strCache>
                <c:ptCount val="1"/>
                <c:pt idx="0">
                  <c:v>WI</c:v>
                </c:pt>
              </c:strCache>
            </c:strRef>
          </c:tx>
          <c:spPr>
            <a:ln w="12700" cap="rnd">
              <a:solidFill>
                <a:srgbClr val="00CC66"/>
              </a:solidFill>
              <a:round/>
            </a:ln>
            <a:effectLst/>
          </c:spPr>
          <c:marker>
            <c:symbol val="none"/>
          </c:marker>
          <c:cat>
            <c:numRef>
              <c:f>Sheet9!$A$2:$A$105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Sheet9!$J$2:$J$105</c:f>
              <c:numCache>
                <c:formatCode>General</c:formatCode>
                <c:ptCount val="104"/>
                <c:pt idx="0">
                  <c:v>13.115382485125002</c:v>
                </c:pt>
                <c:pt idx="1">
                  <c:v>25.507409063875002</c:v>
                </c:pt>
                <c:pt idx="2">
                  <c:v>22.548632467625001</c:v>
                </c:pt>
                <c:pt idx="3">
                  <c:v>15.207362626374998</c:v>
                </c:pt>
                <c:pt idx="4">
                  <c:v>18.008944696250001</c:v>
                </c:pt>
                <c:pt idx="5">
                  <c:v>11.451567647499999</c:v>
                </c:pt>
                <c:pt idx="6">
                  <c:v>9.9333490237499991</c:v>
                </c:pt>
                <c:pt idx="7">
                  <c:v>2.4586015485000008</c:v>
                </c:pt>
                <c:pt idx="8">
                  <c:v>-10.032488971499999</c:v>
                </c:pt>
                <c:pt idx="9">
                  <c:v>-31.103917542750004</c:v>
                </c:pt>
                <c:pt idx="10">
                  <c:v>-38.756161132750002</c:v>
                </c:pt>
                <c:pt idx="11">
                  <c:v>-53.013530746500003</c:v>
                </c:pt>
                <c:pt idx="12">
                  <c:v>-69.229746962749999</c:v>
                </c:pt>
                <c:pt idx="13">
                  <c:v>-61.8768057865</c:v>
                </c:pt>
                <c:pt idx="14">
                  <c:v>-68.053961963999996</c:v>
                </c:pt>
                <c:pt idx="15">
                  <c:v>-77.245881156249993</c:v>
                </c:pt>
                <c:pt idx="16">
                  <c:v>-76.253646471249994</c:v>
                </c:pt>
                <c:pt idx="17">
                  <c:v>-75.956027423750001</c:v>
                </c:pt>
                <c:pt idx="18">
                  <c:v>-82.366283833750003</c:v>
                </c:pt>
                <c:pt idx="19">
                  <c:v>-54.81526342250001</c:v>
                </c:pt>
                <c:pt idx="20">
                  <c:v>-54.815263422500003</c:v>
                </c:pt>
                <c:pt idx="21">
                  <c:v>-51.453918885</c:v>
                </c:pt>
                <c:pt idx="22">
                  <c:v>-44.635737066250002</c:v>
                </c:pt>
                <c:pt idx="23">
                  <c:v>-46.475563906250002</c:v>
                </c:pt>
                <c:pt idx="24">
                  <c:v>-37.568681315250004</c:v>
                </c:pt>
                <c:pt idx="25">
                  <c:v>-39.652014649000002</c:v>
                </c:pt>
                <c:pt idx="26">
                  <c:v>-27.152014649000002</c:v>
                </c:pt>
                <c:pt idx="27">
                  <c:v>-41.437728937750002</c:v>
                </c:pt>
                <c:pt idx="28">
                  <c:v>-41.437728937750002</c:v>
                </c:pt>
                <c:pt idx="29">
                  <c:v>-47.390109889000001</c:v>
                </c:pt>
                <c:pt idx="30">
                  <c:v>-48.905261404000001</c:v>
                </c:pt>
                <c:pt idx="31">
                  <c:v>-45.095737593999999</c:v>
                </c:pt>
                <c:pt idx="32">
                  <c:v>-50.112460002500001</c:v>
                </c:pt>
                <c:pt idx="33">
                  <c:v>-43.445793336249999</c:v>
                </c:pt>
                <c:pt idx="34">
                  <c:v>-49.049241612499998</c:v>
                </c:pt>
                <c:pt idx="35">
                  <c:v>-53.959955898749996</c:v>
                </c:pt>
                <c:pt idx="36">
                  <c:v>-53.959955898749996</c:v>
                </c:pt>
                <c:pt idx="37">
                  <c:v>-51.777416216249996</c:v>
                </c:pt>
                <c:pt idx="38">
                  <c:v>-58.595598034999995</c:v>
                </c:pt>
                <c:pt idx="39">
                  <c:v>-63.595598034999995</c:v>
                </c:pt>
                <c:pt idx="40">
                  <c:v>-63.707080755</c:v>
                </c:pt>
                <c:pt idx="41">
                  <c:v>-64.91920196625</c:v>
                </c:pt>
                <c:pt idx="42">
                  <c:v>-70.091615758749995</c:v>
                </c:pt>
                <c:pt idx="43">
                  <c:v>-76.966615758749995</c:v>
                </c:pt>
                <c:pt idx="44">
                  <c:v>-76.966615758749995</c:v>
                </c:pt>
                <c:pt idx="45">
                  <c:v>-79.259897413052329</c:v>
                </c:pt>
                <c:pt idx="46">
                  <c:v>-76.068408051350204</c:v>
                </c:pt>
                <c:pt idx="47">
                  <c:v>-71.30650328944543</c:v>
                </c:pt>
                <c:pt idx="48">
                  <c:v>-74.058223114079581</c:v>
                </c:pt>
                <c:pt idx="49">
                  <c:v>-75.414407913341876</c:v>
                </c:pt>
                <c:pt idx="50">
                  <c:v>-74.50696689722345</c:v>
                </c:pt>
                <c:pt idx="51">
                  <c:v>-77.00696689722345</c:v>
                </c:pt>
                <c:pt idx="52">
                  <c:v>-72.659140810266933</c:v>
                </c:pt>
                <c:pt idx="53">
                  <c:v>-77.310303600964616</c:v>
                </c:pt>
                <c:pt idx="54">
                  <c:v>-75.814292962666741</c:v>
                </c:pt>
                <c:pt idx="55">
                  <c:v>-73.631753280127057</c:v>
                </c:pt>
                <c:pt idx="56">
                  <c:v>-73.23623581143886</c:v>
                </c:pt>
                <c:pt idx="57">
                  <c:v>-71.084596467176567</c:v>
                </c:pt>
                <c:pt idx="58">
                  <c:v>-72.177713876083445</c:v>
                </c:pt>
                <c:pt idx="59">
                  <c:v>-69.955491653861216</c:v>
                </c:pt>
                <c:pt idx="60">
                  <c:v>-70.204957085080039</c:v>
                </c:pt>
                <c:pt idx="61">
                  <c:v>-63.062099942222886</c:v>
                </c:pt>
                <c:pt idx="62">
                  <c:v>-66.467548660171602</c:v>
                </c:pt>
                <c:pt idx="63">
                  <c:v>-69.330360451554824</c:v>
                </c:pt>
                <c:pt idx="64">
                  <c:v>-64.173888189819408</c:v>
                </c:pt>
                <c:pt idx="65">
                  <c:v>-60.129770542760582</c:v>
                </c:pt>
                <c:pt idx="66">
                  <c:v>-59.395504808494849</c:v>
                </c:pt>
                <c:pt idx="67">
                  <c:v>-54.041969454959492</c:v>
                </c:pt>
                <c:pt idx="68">
                  <c:v>-58.140330110697207</c:v>
                </c:pt>
                <c:pt idx="69">
                  <c:v>-48.616520586887688</c:v>
                </c:pt>
                <c:pt idx="70">
                  <c:v>-44.343016313383409</c:v>
                </c:pt>
                <c:pt idx="71">
                  <c:v>-23.424648966444636</c:v>
                </c:pt>
                <c:pt idx="72">
                  <c:v>-32.635175282234108</c:v>
                </c:pt>
                <c:pt idx="73">
                  <c:v>-10.786435786435785</c:v>
                </c:pt>
                <c:pt idx="74">
                  <c:v>-4.7258297258297244</c:v>
                </c:pt>
                <c:pt idx="75">
                  <c:v>-5.1587301587301591</c:v>
                </c:pt>
                <c:pt idx="76">
                  <c:v>6.3797313797313793</c:v>
                </c:pt>
                <c:pt idx="77">
                  <c:v>-5.0237773921984452</c:v>
                </c:pt>
                <c:pt idx="78">
                  <c:v>1.9206670522460003</c:v>
                </c:pt>
                <c:pt idx="79">
                  <c:v>-8.7936186620397159</c:v>
                </c:pt>
                <c:pt idx="80">
                  <c:v>-8.7936186620397141</c:v>
                </c:pt>
                <c:pt idx="81">
                  <c:v>-19.507904376325428</c:v>
                </c:pt>
                <c:pt idx="82">
                  <c:v>-11.932146800567853</c:v>
                </c:pt>
                <c:pt idx="83">
                  <c:v>-6.5750039434249956</c:v>
                </c:pt>
                <c:pt idx="84">
                  <c:v>-2.8960741775387095</c:v>
                </c:pt>
                <c:pt idx="85">
                  <c:v>1.840767927724448</c:v>
                </c:pt>
                <c:pt idx="86">
                  <c:v>1.4097334449658274</c:v>
                </c:pt>
                <c:pt idx="87">
                  <c:v>2.7490191592515432</c:v>
                </c:pt>
                <c:pt idx="88">
                  <c:v>16.811519159251542</c:v>
                </c:pt>
                <c:pt idx="89">
                  <c:v>10.66072550845789</c:v>
                </c:pt>
                <c:pt idx="90">
                  <c:v>12.251634599366984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6F4-46B7-8876-2180FCB93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797136"/>
        <c:axId val="1737810032"/>
      </c:lineChart>
      <c:catAx>
        <c:axId val="173779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810032"/>
        <c:crosses val="autoZero"/>
        <c:auto val="1"/>
        <c:lblAlgn val="ctr"/>
        <c:lblOffset val="100"/>
        <c:noMultiLvlLbl val="0"/>
      </c:catAx>
      <c:valAx>
        <c:axId val="1737810032"/>
        <c:scaling>
          <c:orientation val="minMax"/>
          <c:max val="100"/>
          <c:min val="-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Decrease from baseline IPD</a:t>
                </a:r>
                <a:endParaRPr lang="en-US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79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Sheet6!$FI$1</c:f>
              <c:strCache>
                <c:ptCount val="1"/>
                <c:pt idx="0">
                  <c:v>IPD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Sheet6!$FI$2:$FI$105</c:f>
            </c:numRef>
          </c:val>
          <c:smooth val="0"/>
          <c:extLst>
            <c:ext xmlns:c16="http://schemas.microsoft.com/office/drawing/2014/chart" uri="{C3380CC4-5D6E-409C-BE32-E72D297353CC}">
              <c16:uniqueId val="{00000000-DB87-4216-9FCE-C5221BEDFAA2}"/>
            </c:ext>
          </c:extLst>
        </c:ser>
        <c:ser>
          <c:idx val="1"/>
          <c:order val="1"/>
          <c:tx>
            <c:strRef>
              <c:f>Sheet6!$FJ$1</c:f>
              <c:strCache>
                <c:ptCount val="1"/>
                <c:pt idx="0">
                  <c:v>BaseIPD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Sheet6!$FJ$2:$FJ$105</c:f>
            </c:numRef>
          </c:val>
          <c:smooth val="0"/>
          <c:extLst>
            <c:ext xmlns:c16="http://schemas.microsoft.com/office/drawing/2014/chart" uri="{C3380CC4-5D6E-409C-BE32-E72D297353CC}">
              <c16:uniqueId val="{00000001-DB87-4216-9FCE-C5221BEDFAA2}"/>
            </c:ext>
          </c:extLst>
        </c:ser>
        <c:ser>
          <c:idx val="2"/>
          <c:order val="2"/>
          <c:tx>
            <c:strRef>
              <c:f>Sheet6!$FK$1</c:f>
              <c:strCache>
                <c:ptCount val="1"/>
                <c:pt idx="0">
                  <c:v>PctChgIPD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Sheet6!$FK$2:$FK$105</c:f>
            </c:numRef>
          </c:val>
          <c:smooth val="0"/>
          <c:extLst>
            <c:ext xmlns:c16="http://schemas.microsoft.com/office/drawing/2014/chart" uri="{C3380CC4-5D6E-409C-BE32-E72D297353CC}">
              <c16:uniqueId val="{00000002-DB87-4216-9FCE-C5221BEDFAA2}"/>
            </c:ext>
          </c:extLst>
        </c:ser>
        <c:ser>
          <c:idx val="3"/>
          <c:order val="3"/>
          <c:tx>
            <c:strRef>
              <c:f>Sheet6!$FL$1</c:f>
              <c:strCache>
                <c:ptCount val="1"/>
                <c:pt idx="0">
                  <c:v>PctDIPD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Sheet6!$FL$2:$FL$105</c:f>
            </c:numRef>
          </c:val>
          <c:smooth val="0"/>
          <c:extLst>
            <c:ext xmlns:c16="http://schemas.microsoft.com/office/drawing/2014/chart" uri="{C3380CC4-5D6E-409C-BE32-E72D297353CC}">
              <c16:uniqueId val="{00000003-DB87-4216-9FCE-C5221BEDFAA2}"/>
            </c:ext>
          </c:extLst>
        </c:ser>
        <c:ser>
          <c:idx val="4"/>
          <c:order val="4"/>
          <c:tx>
            <c:strRef>
              <c:f>Sheet6!$FM$1</c:f>
              <c:strCache>
                <c:ptCount val="1"/>
                <c:pt idx="0">
                  <c:v>FourWeekDIPD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Sheet6!$FM$2:$FM$105</c:f>
            </c:numRef>
          </c:val>
          <c:smooth val="0"/>
          <c:extLst>
            <c:ext xmlns:c16="http://schemas.microsoft.com/office/drawing/2014/chart" uri="{C3380CC4-5D6E-409C-BE32-E72D297353CC}">
              <c16:uniqueId val="{00000004-DB87-4216-9FCE-C5221BEDFAA2}"/>
            </c:ext>
          </c:extLst>
        </c:ser>
        <c:ser>
          <c:idx val="5"/>
          <c:order val="5"/>
          <c:tx>
            <c:strRef>
              <c:f>Sheet6!$FN$1</c:f>
              <c:strCache>
                <c:ptCount val="1"/>
                <c:pt idx="0">
                  <c:v>EightWeekDIPD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Sheet6!$FN$2:$FN$105</c:f>
              <c:numCache>
                <c:formatCode>General</c:formatCode>
                <c:ptCount val="104"/>
                <c:pt idx="0">
                  <c:v>8.8618123696249995</c:v>
                </c:pt>
                <c:pt idx="1">
                  <c:v>8.0407248602500019</c:v>
                </c:pt>
                <c:pt idx="2">
                  <c:v>5.1463050627500007</c:v>
                </c:pt>
                <c:pt idx="3">
                  <c:v>-1.208728496</c:v>
                </c:pt>
                <c:pt idx="4">
                  <c:v>-3.7424219734999995</c:v>
                </c:pt>
                <c:pt idx="5">
                  <c:v>-10.59101037225</c:v>
                </c:pt>
                <c:pt idx="6">
                  <c:v>-17.233091117499999</c:v>
                </c:pt>
                <c:pt idx="7">
                  <c:v>-22.059948241249998</c:v>
                </c:pt>
                <c:pt idx="8">
                  <c:v>-29.622605088750003</c:v>
                </c:pt>
                <c:pt idx="9">
                  <c:v>-33.17341115875</c:v>
                </c:pt>
                <c:pt idx="10">
                  <c:v>-44.992245253750006</c:v>
                </c:pt>
                <c:pt idx="11">
                  <c:v>-49.662686798749995</c:v>
                </c:pt>
                <c:pt idx="12">
                  <c:v>-49.145124606249993</c:v>
                </c:pt>
                <c:pt idx="13">
                  <c:v>-52.60249213625</c:v>
                </c:pt>
                <c:pt idx="14">
                  <c:v>-56.276045679999996</c:v>
                </c:pt>
                <c:pt idx="15">
                  <c:v>-58.296686683749996</c:v>
                </c:pt>
                <c:pt idx="16">
                  <c:v>-63.308456693750003</c:v>
                </c:pt>
                <c:pt idx="17">
                  <c:v>-68.349999287499998</c:v>
                </c:pt>
                <c:pt idx="18">
                  <c:v>-69.274686455000008</c:v>
                </c:pt>
                <c:pt idx="19">
                  <c:v>-63.455034408750002</c:v>
                </c:pt>
                <c:pt idx="20">
                  <c:v>-67.484258009999991</c:v>
                </c:pt>
                <c:pt idx="21">
                  <c:v>-65.88719154124999</c:v>
                </c:pt>
                <c:pt idx="22">
                  <c:v>-57.041536548374999</c:v>
                </c:pt>
                <c:pt idx="23">
                  <c:v>-54.659219004625001</c:v>
                </c:pt>
                <c:pt idx="24">
                  <c:v>-81.636439597125005</c:v>
                </c:pt>
                <c:pt idx="25">
                  <c:v>-39.340269230874988</c:v>
                </c:pt>
                <c:pt idx="26">
                  <c:v>-34.574738243374995</c:v>
                </c:pt>
                <c:pt idx="27">
                  <c:v>-62.012554658374995</c:v>
                </c:pt>
                <c:pt idx="28">
                  <c:v>-59.273806788374998</c:v>
                </c:pt>
                <c:pt idx="29">
                  <c:v>-61.134411047124999</c:v>
                </c:pt>
                <c:pt idx="30">
                  <c:v>-66.003110749999991</c:v>
                </c:pt>
                <c:pt idx="31">
                  <c:v>-64.712158151249994</c:v>
                </c:pt>
                <c:pt idx="32">
                  <c:v>-27.267372868249996</c:v>
                </c:pt>
                <c:pt idx="33">
                  <c:v>-68.115500600749982</c:v>
                </c:pt>
                <c:pt idx="34">
                  <c:v>-69.170614920749998</c:v>
                </c:pt>
                <c:pt idx="35">
                  <c:v>-44.346551659499994</c:v>
                </c:pt>
                <c:pt idx="36">
                  <c:v>-46.621810354500006</c:v>
                </c:pt>
                <c:pt idx="37">
                  <c:v>-47.015240856999995</c:v>
                </c:pt>
                <c:pt idx="38">
                  <c:v>-48.764056793249999</c:v>
                </c:pt>
                <c:pt idx="39">
                  <c:v>-51.201167408249994</c:v>
                </c:pt>
                <c:pt idx="40">
                  <c:v>-62.692254833749999</c:v>
                </c:pt>
                <c:pt idx="41">
                  <c:v>-63.10816367124999</c:v>
                </c:pt>
                <c:pt idx="42">
                  <c:v>-64.761426458749995</c:v>
                </c:pt>
                <c:pt idx="43">
                  <c:v>-67.92689408375</c:v>
                </c:pt>
                <c:pt idx="44">
                  <c:v>-68.92460465500001</c:v>
                </c:pt>
                <c:pt idx="45">
                  <c:v>-70.404795004990035</c:v>
                </c:pt>
                <c:pt idx="46">
                  <c:v>-73.513850729562876</c:v>
                </c:pt>
                <c:pt idx="47">
                  <c:v>-74.918912561683811</c:v>
                </c:pt>
                <c:pt idx="48">
                  <c:v>-74.019769548870457</c:v>
                </c:pt>
                <c:pt idx="49">
                  <c:v>-77.535856693410196</c:v>
                </c:pt>
                <c:pt idx="50">
                  <c:v>-75.515306121647782</c:v>
                </c:pt>
                <c:pt idx="51">
                  <c:v>-77.614032983075475</c:v>
                </c:pt>
                <c:pt idx="52">
                  <c:v>-77.959336247102016</c:v>
                </c:pt>
                <c:pt idx="53">
                  <c:v>-77.489056561823034</c:v>
                </c:pt>
                <c:pt idx="54">
                  <c:v>-76.247617242167536</c:v>
                </c:pt>
                <c:pt idx="55">
                  <c:v>-78.203568726467466</c:v>
                </c:pt>
                <c:pt idx="56">
                  <c:v>-79.636289354658558</c:v>
                </c:pt>
                <c:pt idx="57">
                  <c:v>-76.227653575913109</c:v>
                </c:pt>
                <c:pt idx="58">
                  <c:v>-76.775013824360315</c:v>
                </c:pt>
                <c:pt idx="59">
                  <c:v>-76.810306789795845</c:v>
                </c:pt>
                <c:pt idx="60">
                  <c:v>-74.488866425246911</c:v>
                </c:pt>
                <c:pt idx="61">
                  <c:v>-71.46594591552531</c:v>
                </c:pt>
                <c:pt idx="62">
                  <c:v>-71.420643477405093</c:v>
                </c:pt>
                <c:pt idx="63">
                  <c:v>-66.071163989877562</c:v>
                </c:pt>
                <c:pt idx="64">
                  <c:v>-62.121681518555796</c:v>
                </c:pt>
                <c:pt idx="65">
                  <c:v>-58.439498712095101</c:v>
                </c:pt>
                <c:pt idx="66">
                  <c:v>-58.928946352088339</c:v>
                </c:pt>
                <c:pt idx="67">
                  <c:v>-54.834564226415466</c:v>
                </c:pt>
                <c:pt idx="68">
                  <c:v>-50.396895189051953</c:v>
                </c:pt>
                <c:pt idx="69">
                  <c:v>-47.253607728860409</c:v>
                </c:pt>
                <c:pt idx="70">
                  <c:v>-42.667944789563279</c:v>
                </c:pt>
                <c:pt idx="71">
                  <c:v>-39.101699713884244</c:v>
                </c:pt>
                <c:pt idx="72">
                  <c:v>-32.51984425342873</c:v>
                </c:pt>
                <c:pt idx="73">
                  <c:v>-29.030907807195678</c:v>
                </c:pt>
                <c:pt idx="74">
                  <c:v>-22.880228283144476</c:v>
                </c:pt>
                <c:pt idx="75">
                  <c:v>-19.381081938267805</c:v>
                </c:pt>
                <c:pt idx="76">
                  <c:v>-28.061361284272241</c:v>
                </c:pt>
                <c:pt idx="77">
                  <c:v>-19.903137296124182</c:v>
                </c:pt>
                <c:pt idx="78">
                  <c:v>-16.795059678795667</c:v>
                </c:pt>
                <c:pt idx="79">
                  <c:v>-13.865277596471207</c:v>
                </c:pt>
                <c:pt idx="80">
                  <c:v>-22.539898686442186</c:v>
                </c:pt>
                <c:pt idx="81">
                  <c:v>-7.3687429203568371</c:v>
                </c:pt>
                <c:pt idx="82">
                  <c:v>-7.7097922178173857</c:v>
                </c:pt>
                <c:pt idx="83">
                  <c:v>-13.587611832836563</c:v>
                </c:pt>
                <c:pt idx="84">
                  <c:v>4.2993475519533533</c:v>
                </c:pt>
                <c:pt idx="85">
                  <c:v>-1.4002054364479213</c:v>
                </c:pt>
                <c:pt idx="86">
                  <c:v>1.2125502795568914</c:v>
                </c:pt>
                <c:pt idx="87">
                  <c:v>-4.3636860679268645</c:v>
                </c:pt>
                <c:pt idx="88">
                  <c:v>3.4645332479685083</c:v>
                </c:pt>
                <c:pt idx="89">
                  <c:v>-15.496138790175014</c:v>
                </c:pt>
                <c:pt idx="90">
                  <c:v>-14.775480369662052</c:v>
                </c:pt>
                <c:pt idx="91">
                  <c:v>4.4422226983995463</c:v>
                </c:pt>
                <c:pt idx="92">
                  <c:v>-7.5486999614438846</c:v>
                </c:pt>
                <c:pt idx="93">
                  <c:v>-10.704856006134136</c:v>
                </c:pt>
                <c:pt idx="94">
                  <c:v>-10.628547952048303</c:v>
                </c:pt>
                <c:pt idx="95">
                  <c:v>-11.522466357696455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B87-4216-9FCE-C5221BEDFAA2}"/>
            </c:ext>
          </c:extLst>
        </c:ser>
        <c:ser>
          <c:idx val="6"/>
          <c:order val="6"/>
          <c:tx>
            <c:strRef>
              <c:f>Sheet6!$FO$1</c:f>
              <c:strCache>
                <c:ptCount val="1"/>
                <c:pt idx="0">
                  <c:v>retail_and_recreation_percent_change_from_baseline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Sheet6!$FO$2:$FO$105</c:f>
              <c:numCache>
                <c:formatCode>General</c:formatCode>
                <c:ptCount val="104"/>
                <c:pt idx="6">
                  <c:v>3.4285714285714284</c:v>
                </c:pt>
                <c:pt idx="7">
                  <c:v>6.1428571428571432</c:v>
                </c:pt>
                <c:pt idx="8">
                  <c:v>9.1428571428571423</c:v>
                </c:pt>
                <c:pt idx="9">
                  <c:v>6.8571428571428568</c:v>
                </c:pt>
                <c:pt idx="10">
                  <c:v>-17.857142857142858</c:v>
                </c:pt>
                <c:pt idx="11">
                  <c:v>-40.428571428571431</c:v>
                </c:pt>
                <c:pt idx="12">
                  <c:v>-42</c:v>
                </c:pt>
                <c:pt idx="13">
                  <c:v>-44.142857142857146</c:v>
                </c:pt>
                <c:pt idx="14">
                  <c:v>-44.285714285714285</c:v>
                </c:pt>
                <c:pt idx="15">
                  <c:v>-40.714285714285715</c:v>
                </c:pt>
                <c:pt idx="16">
                  <c:v>-36</c:v>
                </c:pt>
                <c:pt idx="17">
                  <c:v>-30.714285714285715</c:v>
                </c:pt>
                <c:pt idx="18">
                  <c:v>-28.857142857142858</c:v>
                </c:pt>
                <c:pt idx="19">
                  <c:v>-25.428571428571427</c:v>
                </c:pt>
                <c:pt idx="20">
                  <c:v>-23.857142857142858</c:v>
                </c:pt>
                <c:pt idx="21">
                  <c:v>-19.571428571428573</c:v>
                </c:pt>
                <c:pt idx="22">
                  <c:v>-16.857142857142858</c:v>
                </c:pt>
                <c:pt idx="23">
                  <c:v>-14.428571428571429</c:v>
                </c:pt>
                <c:pt idx="24">
                  <c:v>-15</c:v>
                </c:pt>
                <c:pt idx="25">
                  <c:v>-11.428571428571429</c:v>
                </c:pt>
                <c:pt idx="26">
                  <c:v>-18</c:v>
                </c:pt>
                <c:pt idx="27">
                  <c:v>-14.714285714285714</c:v>
                </c:pt>
                <c:pt idx="28">
                  <c:v>-15.285714285714286</c:v>
                </c:pt>
                <c:pt idx="29">
                  <c:v>-14.857142857142858</c:v>
                </c:pt>
                <c:pt idx="30">
                  <c:v>-13.857142857142858</c:v>
                </c:pt>
                <c:pt idx="31">
                  <c:v>-14.571428571428571</c:v>
                </c:pt>
                <c:pt idx="32">
                  <c:v>-15.285714285714286</c:v>
                </c:pt>
                <c:pt idx="33">
                  <c:v>-15.857142857142858</c:v>
                </c:pt>
                <c:pt idx="34">
                  <c:v>-13.714285714285714</c:v>
                </c:pt>
                <c:pt idx="35">
                  <c:v>-15.571428571428571</c:v>
                </c:pt>
                <c:pt idx="36">
                  <c:v>-15.428571428571429</c:v>
                </c:pt>
                <c:pt idx="37">
                  <c:v>-15</c:v>
                </c:pt>
                <c:pt idx="38">
                  <c:v>-14.857142857142858</c:v>
                </c:pt>
                <c:pt idx="39">
                  <c:v>-14.714285714285714</c:v>
                </c:pt>
                <c:pt idx="40">
                  <c:v>-16</c:v>
                </c:pt>
                <c:pt idx="41">
                  <c:v>-16.285714285714285</c:v>
                </c:pt>
                <c:pt idx="42">
                  <c:v>-16.714285714285715</c:v>
                </c:pt>
                <c:pt idx="43">
                  <c:v>-16.571428571428573</c:v>
                </c:pt>
                <c:pt idx="44">
                  <c:v>-17.714285714285715</c:v>
                </c:pt>
                <c:pt idx="45">
                  <c:v>-19.285714285714285</c:v>
                </c:pt>
                <c:pt idx="46">
                  <c:v>-23.857142857142858</c:v>
                </c:pt>
                <c:pt idx="47">
                  <c:v>-20.714285714285715</c:v>
                </c:pt>
                <c:pt idx="48">
                  <c:v>-20</c:v>
                </c:pt>
                <c:pt idx="49">
                  <c:v>-19.857142857142858</c:v>
                </c:pt>
                <c:pt idx="50">
                  <c:v>-20.571428571428573</c:v>
                </c:pt>
                <c:pt idx="51">
                  <c:v>-23</c:v>
                </c:pt>
                <c:pt idx="52">
                  <c:v>-17.714285714285715</c:v>
                </c:pt>
                <c:pt idx="53">
                  <c:v>-15.857142857142858</c:v>
                </c:pt>
                <c:pt idx="54">
                  <c:v>-18</c:v>
                </c:pt>
                <c:pt idx="55">
                  <c:v>-18.571428571428573</c:v>
                </c:pt>
                <c:pt idx="56">
                  <c:v>-15.285714285714286</c:v>
                </c:pt>
                <c:pt idx="57">
                  <c:v>-16.571428571428573</c:v>
                </c:pt>
                <c:pt idx="58">
                  <c:v>-23.285714285714285</c:v>
                </c:pt>
                <c:pt idx="59">
                  <c:v>-11.142857142857142</c:v>
                </c:pt>
                <c:pt idx="60">
                  <c:v>-7.8571428571428568</c:v>
                </c:pt>
                <c:pt idx="61">
                  <c:v>-5.4285714285714288</c:v>
                </c:pt>
                <c:pt idx="62">
                  <c:v>-1.4285714285714286</c:v>
                </c:pt>
                <c:pt idx="63">
                  <c:v>-0.42857142857142855</c:v>
                </c:pt>
                <c:pt idx="64">
                  <c:v>0.5714285714285714</c:v>
                </c:pt>
                <c:pt idx="65">
                  <c:v>2.1428571428571428</c:v>
                </c:pt>
                <c:pt idx="66">
                  <c:v>1.5714285714285714</c:v>
                </c:pt>
                <c:pt idx="67">
                  <c:v>0.5714285714285714</c:v>
                </c:pt>
                <c:pt idx="68">
                  <c:v>-0.42857142857142855</c:v>
                </c:pt>
                <c:pt idx="69">
                  <c:v>0.42857142857142855</c:v>
                </c:pt>
                <c:pt idx="70">
                  <c:v>0.2857142857142857</c:v>
                </c:pt>
                <c:pt idx="71">
                  <c:v>0.8571428571428571</c:v>
                </c:pt>
                <c:pt idx="72">
                  <c:v>1.8571428571428572</c:v>
                </c:pt>
                <c:pt idx="73">
                  <c:v>-0.7142857142857143</c:v>
                </c:pt>
                <c:pt idx="74">
                  <c:v>-1</c:v>
                </c:pt>
                <c:pt idx="75">
                  <c:v>0.2857142857142857</c:v>
                </c:pt>
                <c:pt idx="76">
                  <c:v>-2.5714285714285716</c:v>
                </c:pt>
                <c:pt idx="77">
                  <c:v>-0.5714285714285714</c:v>
                </c:pt>
                <c:pt idx="78">
                  <c:v>-4.1428571428571432</c:v>
                </c:pt>
                <c:pt idx="79">
                  <c:v>-1.8571428571428572</c:v>
                </c:pt>
                <c:pt idx="80">
                  <c:v>-0.8571428571428571</c:v>
                </c:pt>
                <c:pt idx="81">
                  <c:v>-2.1428571428571428</c:v>
                </c:pt>
                <c:pt idx="82">
                  <c:v>0.2857142857142857</c:v>
                </c:pt>
                <c:pt idx="83">
                  <c:v>-3</c:v>
                </c:pt>
                <c:pt idx="84">
                  <c:v>-4.4285714285714288</c:v>
                </c:pt>
                <c:pt idx="85">
                  <c:v>-6.7142857142857144</c:v>
                </c:pt>
                <c:pt idx="86">
                  <c:v>-7.1428571428571432</c:v>
                </c:pt>
                <c:pt idx="87">
                  <c:v>-5.4285714285714288</c:v>
                </c:pt>
                <c:pt idx="88">
                  <c:v>-5.4285714285714288</c:v>
                </c:pt>
                <c:pt idx="89">
                  <c:v>-6.4285714285714288</c:v>
                </c:pt>
                <c:pt idx="90">
                  <c:v>-4.1428571428571432</c:v>
                </c:pt>
                <c:pt idx="91">
                  <c:v>-3.2857142857142856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B87-4216-9FCE-C5221BEDFAA2}"/>
            </c:ext>
          </c:extLst>
        </c:ser>
        <c:ser>
          <c:idx val="7"/>
          <c:order val="7"/>
          <c:tx>
            <c:strRef>
              <c:f>Sheet6!$FP$1</c:f>
              <c:strCache>
                <c:ptCount val="1"/>
                <c:pt idx="0">
                  <c:v>transit_stations_percent_change_from_baseline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Sheet6!$FP$2:$FP$105</c:f>
              <c:numCache>
                <c:formatCode>General</c:formatCode>
                <c:ptCount val="104"/>
                <c:pt idx="6">
                  <c:v>-0.14285714285714285</c:v>
                </c:pt>
                <c:pt idx="7">
                  <c:v>3.5714285714285716</c:v>
                </c:pt>
                <c:pt idx="8">
                  <c:v>3.5714285714285716</c:v>
                </c:pt>
                <c:pt idx="9">
                  <c:v>-1.4285714285714286</c:v>
                </c:pt>
                <c:pt idx="10">
                  <c:v>-24.857142857142858</c:v>
                </c:pt>
                <c:pt idx="11">
                  <c:v>-45.285714285714285</c:v>
                </c:pt>
                <c:pt idx="12">
                  <c:v>-49.857142857142854</c:v>
                </c:pt>
                <c:pt idx="13">
                  <c:v>-52.285714285714285</c:v>
                </c:pt>
                <c:pt idx="14">
                  <c:v>-51.428571428571431</c:v>
                </c:pt>
                <c:pt idx="15">
                  <c:v>-49</c:v>
                </c:pt>
                <c:pt idx="16">
                  <c:v>-45.571428571428569</c:v>
                </c:pt>
                <c:pt idx="17">
                  <c:v>-41.428571428571431</c:v>
                </c:pt>
                <c:pt idx="18">
                  <c:v>-39.857142857142854</c:v>
                </c:pt>
                <c:pt idx="19">
                  <c:v>-38.142857142857146</c:v>
                </c:pt>
                <c:pt idx="20">
                  <c:v>-36.857142857142854</c:v>
                </c:pt>
                <c:pt idx="21">
                  <c:v>-33.142857142857146</c:v>
                </c:pt>
                <c:pt idx="22">
                  <c:v>-31</c:v>
                </c:pt>
                <c:pt idx="23">
                  <c:v>-28</c:v>
                </c:pt>
                <c:pt idx="24">
                  <c:v>-27.428571428571427</c:v>
                </c:pt>
                <c:pt idx="25">
                  <c:v>-26.285714285714285</c:v>
                </c:pt>
                <c:pt idx="26">
                  <c:v>-29</c:v>
                </c:pt>
                <c:pt idx="27">
                  <c:v>-28.142857142857142</c:v>
                </c:pt>
                <c:pt idx="28">
                  <c:v>-28.857142857142858</c:v>
                </c:pt>
                <c:pt idx="29">
                  <c:v>-28.428571428571427</c:v>
                </c:pt>
                <c:pt idx="30">
                  <c:v>-28.142857142857142</c:v>
                </c:pt>
                <c:pt idx="31">
                  <c:v>-28.142857142857142</c:v>
                </c:pt>
                <c:pt idx="32">
                  <c:v>-28.714285714285715</c:v>
                </c:pt>
                <c:pt idx="33">
                  <c:v>-29.142857142857142</c:v>
                </c:pt>
                <c:pt idx="34">
                  <c:v>-27.571428571428573</c:v>
                </c:pt>
                <c:pt idx="35">
                  <c:v>-29.571428571428573</c:v>
                </c:pt>
                <c:pt idx="36">
                  <c:v>-29.428571428571427</c:v>
                </c:pt>
                <c:pt idx="37">
                  <c:v>-29.857142857142858</c:v>
                </c:pt>
                <c:pt idx="38">
                  <c:v>-30.142857142857142</c:v>
                </c:pt>
                <c:pt idx="39">
                  <c:v>-28.714285714285715</c:v>
                </c:pt>
                <c:pt idx="40">
                  <c:v>-29.571428571428573</c:v>
                </c:pt>
                <c:pt idx="41">
                  <c:v>-28.714285714285715</c:v>
                </c:pt>
                <c:pt idx="42">
                  <c:v>-31.142857142857142</c:v>
                </c:pt>
                <c:pt idx="43">
                  <c:v>-32</c:v>
                </c:pt>
                <c:pt idx="44">
                  <c:v>-34</c:v>
                </c:pt>
                <c:pt idx="45">
                  <c:v>-34.428571428571431</c:v>
                </c:pt>
                <c:pt idx="46">
                  <c:v>-37.857142857142854</c:v>
                </c:pt>
                <c:pt idx="47">
                  <c:v>-35.428571428571431</c:v>
                </c:pt>
                <c:pt idx="48">
                  <c:v>-37.571428571428569</c:v>
                </c:pt>
                <c:pt idx="49">
                  <c:v>-38</c:v>
                </c:pt>
                <c:pt idx="50">
                  <c:v>-37.428571428571431</c:v>
                </c:pt>
                <c:pt idx="51">
                  <c:v>-41.142857142857146</c:v>
                </c:pt>
                <c:pt idx="52">
                  <c:v>-15.428571428571429</c:v>
                </c:pt>
                <c:pt idx="53">
                  <c:v>-16.285714285714285</c:v>
                </c:pt>
                <c:pt idx="54">
                  <c:v>-17</c:v>
                </c:pt>
                <c:pt idx="55">
                  <c:v>-17.142857142857142</c:v>
                </c:pt>
                <c:pt idx="56">
                  <c:v>-16</c:v>
                </c:pt>
                <c:pt idx="57">
                  <c:v>-17.428571428571427</c:v>
                </c:pt>
                <c:pt idx="58">
                  <c:v>-25.142857142857142</c:v>
                </c:pt>
                <c:pt idx="59">
                  <c:v>-9.2857142857142865</c:v>
                </c:pt>
                <c:pt idx="60">
                  <c:v>-6.1428571428571432</c:v>
                </c:pt>
                <c:pt idx="61">
                  <c:v>-3.5714285714285716</c:v>
                </c:pt>
                <c:pt idx="62">
                  <c:v>1.7142857142857142</c:v>
                </c:pt>
                <c:pt idx="63">
                  <c:v>3.8571428571428572</c:v>
                </c:pt>
                <c:pt idx="64">
                  <c:v>5.4285714285714288</c:v>
                </c:pt>
                <c:pt idx="65">
                  <c:v>9.1428571428571423</c:v>
                </c:pt>
                <c:pt idx="66">
                  <c:v>7</c:v>
                </c:pt>
                <c:pt idx="67">
                  <c:v>6.1428571428571432</c:v>
                </c:pt>
                <c:pt idx="68">
                  <c:v>7.5714285714285712</c:v>
                </c:pt>
                <c:pt idx="69">
                  <c:v>8.7142857142857135</c:v>
                </c:pt>
                <c:pt idx="70">
                  <c:v>9.8571428571428577</c:v>
                </c:pt>
                <c:pt idx="71">
                  <c:v>11.142857142857142</c:v>
                </c:pt>
                <c:pt idx="72">
                  <c:v>11.571428571428571</c:v>
                </c:pt>
                <c:pt idx="73">
                  <c:v>13.142857142857142</c:v>
                </c:pt>
                <c:pt idx="74">
                  <c:v>11.857142857142858</c:v>
                </c:pt>
                <c:pt idx="75">
                  <c:v>14.857142857142858</c:v>
                </c:pt>
                <c:pt idx="76">
                  <c:v>10</c:v>
                </c:pt>
                <c:pt idx="77">
                  <c:v>15.714285714285714</c:v>
                </c:pt>
                <c:pt idx="78">
                  <c:v>12.714285714285714</c:v>
                </c:pt>
                <c:pt idx="79">
                  <c:v>14.857142857142858</c:v>
                </c:pt>
                <c:pt idx="80">
                  <c:v>16.285714285714285</c:v>
                </c:pt>
                <c:pt idx="81">
                  <c:v>14</c:v>
                </c:pt>
                <c:pt idx="82">
                  <c:v>14.142857142857142</c:v>
                </c:pt>
                <c:pt idx="83">
                  <c:v>10.428571428571429</c:v>
                </c:pt>
                <c:pt idx="84">
                  <c:v>4.4285714285714288</c:v>
                </c:pt>
                <c:pt idx="85">
                  <c:v>1.1428571428571428</c:v>
                </c:pt>
                <c:pt idx="86">
                  <c:v>2.2857142857142856</c:v>
                </c:pt>
                <c:pt idx="87">
                  <c:v>3.2857142857142856</c:v>
                </c:pt>
                <c:pt idx="88">
                  <c:v>3.7142857142857144</c:v>
                </c:pt>
                <c:pt idx="89">
                  <c:v>1</c:v>
                </c:pt>
                <c:pt idx="90">
                  <c:v>6.2857142857142856</c:v>
                </c:pt>
                <c:pt idx="91">
                  <c:v>7.8571428571428568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B87-4216-9FCE-C5221BEDFAA2}"/>
            </c:ext>
          </c:extLst>
        </c:ser>
        <c:ser>
          <c:idx val="8"/>
          <c:order val="8"/>
          <c:tx>
            <c:strRef>
              <c:f>Sheet6!$FQ$1</c:f>
              <c:strCache>
                <c:ptCount val="1"/>
                <c:pt idx="0">
                  <c:v>workplaces_percent_change_from_baseline</c:v>
                </c:pt>
              </c:strCache>
            </c:strRef>
          </c:tx>
          <c:spPr>
            <a:ln w="127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Sheet6!$FQ$2:$FQ$105</c:f>
              <c:numCache>
                <c:formatCode>General</c:formatCode>
                <c:ptCount val="104"/>
                <c:pt idx="6">
                  <c:v>-3</c:v>
                </c:pt>
                <c:pt idx="7">
                  <c:v>2.4285714285714284</c:v>
                </c:pt>
                <c:pt idx="8">
                  <c:v>2.8571428571428572</c:v>
                </c:pt>
                <c:pt idx="9">
                  <c:v>-0.8571428571428571</c:v>
                </c:pt>
                <c:pt idx="10">
                  <c:v>-22.142857142857142</c:v>
                </c:pt>
                <c:pt idx="11">
                  <c:v>-40</c:v>
                </c:pt>
                <c:pt idx="12">
                  <c:v>-45.428571428571431</c:v>
                </c:pt>
                <c:pt idx="13">
                  <c:v>-48.142857142857146</c:v>
                </c:pt>
                <c:pt idx="14">
                  <c:v>-47.142857142857146</c:v>
                </c:pt>
                <c:pt idx="15">
                  <c:v>-44.714285714285715</c:v>
                </c:pt>
                <c:pt idx="16">
                  <c:v>-43</c:v>
                </c:pt>
                <c:pt idx="17">
                  <c:v>-40</c:v>
                </c:pt>
                <c:pt idx="18">
                  <c:v>-37.857142857142854</c:v>
                </c:pt>
                <c:pt idx="19">
                  <c:v>-36.142857142857146</c:v>
                </c:pt>
                <c:pt idx="20">
                  <c:v>-38.428571428571431</c:v>
                </c:pt>
                <c:pt idx="21">
                  <c:v>-30.285714285714285</c:v>
                </c:pt>
                <c:pt idx="22">
                  <c:v>-29.714285714285715</c:v>
                </c:pt>
                <c:pt idx="23">
                  <c:v>-28.857142857142858</c:v>
                </c:pt>
                <c:pt idx="24">
                  <c:v>-29.714285714285715</c:v>
                </c:pt>
                <c:pt idx="25">
                  <c:v>-32.857142857142854</c:v>
                </c:pt>
                <c:pt idx="26">
                  <c:v>-34.142857142857146</c:v>
                </c:pt>
                <c:pt idx="27">
                  <c:v>-30.571428571428573</c:v>
                </c:pt>
                <c:pt idx="28">
                  <c:v>-30.857142857142858</c:v>
                </c:pt>
                <c:pt idx="29">
                  <c:v>-31.142857142857142</c:v>
                </c:pt>
                <c:pt idx="30">
                  <c:v>-31.285714285714285</c:v>
                </c:pt>
                <c:pt idx="31">
                  <c:v>-30.857142857142858</c:v>
                </c:pt>
                <c:pt idx="32">
                  <c:v>-30.428571428571427</c:v>
                </c:pt>
                <c:pt idx="33">
                  <c:v>-29.428571428571427</c:v>
                </c:pt>
                <c:pt idx="34">
                  <c:v>-29.285714285714285</c:v>
                </c:pt>
                <c:pt idx="35">
                  <c:v>-35.142857142857146</c:v>
                </c:pt>
                <c:pt idx="36">
                  <c:v>-27.142857142857142</c:v>
                </c:pt>
                <c:pt idx="37">
                  <c:v>-26.571428571428573</c:v>
                </c:pt>
                <c:pt idx="38">
                  <c:v>-25.571428571428573</c:v>
                </c:pt>
                <c:pt idx="39">
                  <c:v>-26</c:v>
                </c:pt>
                <c:pt idx="40">
                  <c:v>-26.571428571428573</c:v>
                </c:pt>
                <c:pt idx="41">
                  <c:v>-25.285714285714285</c:v>
                </c:pt>
                <c:pt idx="42">
                  <c:v>-25.428571428571427</c:v>
                </c:pt>
                <c:pt idx="43">
                  <c:v>-25.428571428571427</c:v>
                </c:pt>
                <c:pt idx="44">
                  <c:v>-26.571428571428573</c:v>
                </c:pt>
                <c:pt idx="45">
                  <c:v>-25.857142857142858</c:v>
                </c:pt>
                <c:pt idx="46">
                  <c:v>-39.428571428571431</c:v>
                </c:pt>
                <c:pt idx="47">
                  <c:v>-27.857142857142858</c:v>
                </c:pt>
                <c:pt idx="48">
                  <c:v>-26.142857142857142</c:v>
                </c:pt>
                <c:pt idx="49">
                  <c:v>-27.714285714285715</c:v>
                </c:pt>
                <c:pt idx="50">
                  <c:v>-40.285714285714285</c:v>
                </c:pt>
                <c:pt idx="51">
                  <c:v>-43.428571428571431</c:v>
                </c:pt>
                <c:pt idx="52">
                  <c:v>-29.125</c:v>
                </c:pt>
                <c:pt idx="53">
                  <c:v>-21.375</c:v>
                </c:pt>
                <c:pt idx="54">
                  <c:v>-23.625</c:v>
                </c:pt>
                <c:pt idx="55">
                  <c:v>-19.75</c:v>
                </c:pt>
                <c:pt idx="56">
                  <c:v>-19.625</c:v>
                </c:pt>
                <c:pt idx="57">
                  <c:v>-19.625</c:v>
                </c:pt>
                <c:pt idx="58">
                  <c:v>-29.125</c:v>
                </c:pt>
                <c:pt idx="59">
                  <c:v>-16.625</c:v>
                </c:pt>
                <c:pt idx="60">
                  <c:v>-17.125</c:v>
                </c:pt>
                <c:pt idx="61">
                  <c:v>-17.5</c:v>
                </c:pt>
                <c:pt idx="62">
                  <c:v>-18.875</c:v>
                </c:pt>
                <c:pt idx="63">
                  <c:v>-20.25</c:v>
                </c:pt>
                <c:pt idx="64">
                  <c:v>-20.875</c:v>
                </c:pt>
                <c:pt idx="65">
                  <c:v>-21</c:v>
                </c:pt>
                <c:pt idx="66">
                  <c:v>-17.625</c:v>
                </c:pt>
                <c:pt idx="67">
                  <c:v>-17</c:v>
                </c:pt>
                <c:pt idx="68">
                  <c:v>-17.625</c:v>
                </c:pt>
                <c:pt idx="69">
                  <c:v>-17.5</c:v>
                </c:pt>
                <c:pt idx="70">
                  <c:v>-17.625</c:v>
                </c:pt>
                <c:pt idx="71">
                  <c:v>-16.25</c:v>
                </c:pt>
                <c:pt idx="72">
                  <c:v>-18</c:v>
                </c:pt>
                <c:pt idx="73">
                  <c:v>-26.625</c:v>
                </c:pt>
                <c:pt idx="74">
                  <c:v>-18.75</c:v>
                </c:pt>
                <c:pt idx="75">
                  <c:v>-19.375</c:v>
                </c:pt>
                <c:pt idx="76">
                  <c:v>-20.375</c:v>
                </c:pt>
                <c:pt idx="77">
                  <c:v>-20.125</c:v>
                </c:pt>
                <c:pt idx="78">
                  <c:v>-29.125</c:v>
                </c:pt>
                <c:pt idx="79">
                  <c:v>-19</c:v>
                </c:pt>
                <c:pt idx="80">
                  <c:v>-19</c:v>
                </c:pt>
                <c:pt idx="81">
                  <c:v>-19.125</c:v>
                </c:pt>
                <c:pt idx="82">
                  <c:v>-19.625</c:v>
                </c:pt>
                <c:pt idx="83">
                  <c:v>-19.25</c:v>
                </c:pt>
                <c:pt idx="84">
                  <c:v>-18.875</c:v>
                </c:pt>
                <c:pt idx="85">
                  <c:v>-18.375</c:v>
                </c:pt>
                <c:pt idx="86">
                  <c:v>-19.375</c:v>
                </c:pt>
                <c:pt idx="87">
                  <c:v>-24.625</c:v>
                </c:pt>
                <c:pt idx="88">
                  <c:v>-16.125</c:v>
                </c:pt>
                <c:pt idx="89">
                  <c:v>-15.75</c:v>
                </c:pt>
                <c:pt idx="90">
                  <c:v>-14</c:v>
                </c:pt>
                <c:pt idx="91">
                  <c:v>-22.25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B87-4216-9FCE-C5221BEDFAA2}"/>
            </c:ext>
          </c:extLst>
        </c:ser>
        <c:ser>
          <c:idx val="9"/>
          <c:order val="9"/>
          <c:tx>
            <c:strRef>
              <c:f>Sheet6!$FR$1</c:f>
              <c:strCache>
                <c:ptCount val="1"/>
                <c:pt idx="0">
                  <c:v>7dayStringencyAvg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Sheet6!$FR$2:$FR$105</c:f>
            </c:numRef>
          </c:val>
          <c:smooth val="0"/>
          <c:extLst>
            <c:ext xmlns:c16="http://schemas.microsoft.com/office/drawing/2014/chart" uri="{C3380CC4-5D6E-409C-BE32-E72D297353CC}">
              <c16:uniqueId val="{00000009-DB87-4216-9FCE-C5221BEDFAA2}"/>
            </c:ext>
          </c:extLst>
        </c:ser>
        <c:ser>
          <c:idx val="10"/>
          <c:order val="10"/>
          <c:tx>
            <c:strRef>
              <c:f>Sheet6!$FS$1</c:f>
              <c:strCache>
                <c:ptCount val="1"/>
                <c:pt idx="0">
                  <c:v>InvString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Sheet6!$FH$2:$FH$105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  <c:pt idx="89">
                  <c:v>38</c:v>
                </c:pt>
                <c:pt idx="90">
                  <c:v>39</c:v>
                </c:pt>
                <c:pt idx="91">
                  <c:v>40</c:v>
                </c:pt>
                <c:pt idx="92">
                  <c:v>41</c:v>
                </c:pt>
                <c:pt idx="93">
                  <c:v>42</c:v>
                </c:pt>
                <c:pt idx="94">
                  <c:v>43</c:v>
                </c:pt>
                <c:pt idx="95">
                  <c:v>44</c:v>
                </c:pt>
                <c:pt idx="96">
                  <c:v>45</c:v>
                </c:pt>
                <c:pt idx="97">
                  <c:v>46</c:v>
                </c:pt>
                <c:pt idx="98">
                  <c:v>47</c:v>
                </c:pt>
                <c:pt idx="99">
                  <c:v>48</c:v>
                </c:pt>
                <c:pt idx="100">
                  <c:v>49</c:v>
                </c:pt>
                <c:pt idx="101">
                  <c:v>50</c:v>
                </c:pt>
                <c:pt idx="102">
                  <c:v>51</c:v>
                </c:pt>
                <c:pt idx="103">
                  <c:v>52</c:v>
                </c:pt>
              </c:numCache>
            </c:numRef>
          </c:cat>
          <c:val>
            <c:numRef>
              <c:f>Sheet6!$FS$2:$FS$105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-2.38</c:v>
                </c:pt>
                <c:pt idx="9">
                  <c:v>-8.33</c:v>
                </c:pt>
                <c:pt idx="10">
                  <c:v>-21.29571428571429</c:v>
                </c:pt>
                <c:pt idx="11">
                  <c:v>-37.96</c:v>
                </c:pt>
                <c:pt idx="12">
                  <c:v>-37.96</c:v>
                </c:pt>
                <c:pt idx="13">
                  <c:v>-40.610000000000007</c:v>
                </c:pt>
                <c:pt idx="14">
                  <c:v>-41.670000000000009</c:v>
                </c:pt>
                <c:pt idx="15">
                  <c:v>-41.670000000000009</c:v>
                </c:pt>
                <c:pt idx="16">
                  <c:v>-41.670000000000009</c:v>
                </c:pt>
                <c:pt idx="17">
                  <c:v>-41.670000000000009</c:v>
                </c:pt>
                <c:pt idx="18">
                  <c:v>-41.670000000000009</c:v>
                </c:pt>
                <c:pt idx="19">
                  <c:v>-41.670000000000009</c:v>
                </c:pt>
                <c:pt idx="20">
                  <c:v>-41.670000000000009</c:v>
                </c:pt>
                <c:pt idx="21">
                  <c:v>-41.670000000000009</c:v>
                </c:pt>
                <c:pt idx="22">
                  <c:v>-41.670000000000009</c:v>
                </c:pt>
                <c:pt idx="23">
                  <c:v>-41.670000000000009</c:v>
                </c:pt>
                <c:pt idx="24">
                  <c:v>-41.670000000000009</c:v>
                </c:pt>
                <c:pt idx="25">
                  <c:v>-41.670000000000009</c:v>
                </c:pt>
                <c:pt idx="26">
                  <c:v>-41.670000000000009</c:v>
                </c:pt>
                <c:pt idx="27">
                  <c:v>-41.670000000000009</c:v>
                </c:pt>
                <c:pt idx="28">
                  <c:v>-41.670000000000009</c:v>
                </c:pt>
                <c:pt idx="29">
                  <c:v>-41.670000000000009</c:v>
                </c:pt>
                <c:pt idx="30">
                  <c:v>-39.550000000000004</c:v>
                </c:pt>
                <c:pt idx="31">
                  <c:v>-37.96</c:v>
                </c:pt>
                <c:pt idx="32">
                  <c:v>-37.96</c:v>
                </c:pt>
                <c:pt idx="33">
                  <c:v>-37.96</c:v>
                </c:pt>
                <c:pt idx="34">
                  <c:v>-37.96</c:v>
                </c:pt>
                <c:pt idx="35">
                  <c:v>-37.96</c:v>
                </c:pt>
                <c:pt idx="36">
                  <c:v>-37.96</c:v>
                </c:pt>
                <c:pt idx="37">
                  <c:v>-37.96</c:v>
                </c:pt>
                <c:pt idx="38">
                  <c:v>-37.96</c:v>
                </c:pt>
                <c:pt idx="39">
                  <c:v>-37.96</c:v>
                </c:pt>
                <c:pt idx="40">
                  <c:v>-37.96</c:v>
                </c:pt>
                <c:pt idx="41">
                  <c:v>-37.96</c:v>
                </c:pt>
                <c:pt idx="42">
                  <c:v>-37.96</c:v>
                </c:pt>
                <c:pt idx="43">
                  <c:v>-37.96</c:v>
                </c:pt>
                <c:pt idx="44">
                  <c:v>-37.96</c:v>
                </c:pt>
                <c:pt idx="45">
                  <c:v>-37.96</c:v>
                </c:pt>
                <c:pt idx="46">
                  <c:v>-37.96</c:v>
                </c:pt>
                <c:pt idx="47">
                  <c:v>-37.96</c:v>
                </c:pt>
                <c:pt idx="48">
                  <c:v>-37.96</c:v>
                </c:pt>
                <c:pt idx="49">
                  <c:v>-37.96</c:v>
                </c:pt>
                <c:pt idx="50">
                  <c:v>-37.96</c:v>
                </c:pt>
                <c:pt idx="51">
                  <c:v>-37.96</c:v>
                </c:pt>
                <c:pt idx="52">
                  <c:v>-37.96</c:v>
                </c:pt>
                <c:pt idx="53">
                  <c:v>-37.96</c:v>
                </c:pt>
                <c:pt idx="54">
                  <c:v>-37.96</c:v>
                </c:pt>
                <c:pt idx="55">
                  <c:v>-37.96</c:v>
                </c:pt>
                <c:pt idx="56">
                  <c:v>-37.96</c:v>
                </c:pt>
                <c:pt idx="57">
                  <c:v>-37.96</c:v>
                </c:pt>
                <c:pt idx="58">
                  <c:v>-37.96</c:v>
                </c:pt>
                <c:pt idx="59">
                  <c:v>-37.96</c:v>
                </c:pt>
                <c:pt idx="60">
                  <c:v>-37.96</c:v>
                </c:pt>
                <c:pt idx="61">
                  <c:v>-37.96</c:v>
                </c:pt>
                <c:pt idx="62">
                  <c:v>-37.96</c:v>
                </c:pt>
                <c:pt idx="63">
                  <c:v>-37.96</c:v>
                </c:pt>
                <c:pt idx="64">
                  <c:v>-37.96</c:v>
                </c:pt>
                <c:pt idx="65">
                  <c:v>-35.317142857142855</c:v>
                </c:pt>
                <c:pt idx="66">
                  <c:v>-34.26</c:v>
                </c:pt>
                <c:pt idx="67">
                  <c:v>-34.26</c:v>
                </c:pt>
                <c:pt idx="68">
                  <c:v>-30.56</c:v>
                </c:pt>
                <c:pt idx="69">
                  <c:v>-30.56</c:v>
                </c:pt>
                <c:pt idx="70">
                  <c:v>-30.56</c:v>
                </c:pt>
                <c:pt idx="71">
                  <c:v>-30.56</c:v>
                </c:pt>
                <c:pt idx="72">
                  <c:v>-30.56</c:v>
                </c:pt>
                <c:pt idx="73">
                  <c:v>-30.56</c:v>
                </c:pt>
                <c:pt idx="74">
                  <c:v>-30.56</c:v>
                </c:pt>
                <c:pt idx="75">
                  <c:v>-30.56</c:v>
                </c:pt>
                <c:pt idx="76">
                  <c:v>-30.56</c:v>
                </c:pt>
                <c:pt idx="77">
                  <c:v>-30.56</c:v>
                </c:pt>
                <c:pt idx="78">
                  <c:v>-30.56</c:v>
                </c:pt>
                <c:pt idx="79">
                  <c:v>-30.56</c:v>
                </c:pt>
                <c:pt idx="80">
                  <c:v>-30.56</c:v>
                </c:pt>
                <c:pt idx="81">
                  <c:v>-30.56</c:v>
                </c:pt>
                <c:pt idx="82">
                  <c:v>-30.56</c:v>
                </c:pt>
                <c:pt idx="83">
                  <c:v>-30.56</c:v>
                </c:pt>
                <c:pt idx="84">
                  <c:v>-28.177142857142858</c:v>
                </c:pt>
                <c:pt idx="85">
                  <c:v>-25</c:v>
                </c:pt>
                <c:pt idx="86">
                  <c:v>-25</c:v>
                </c:pt>
                <c:pt idx="87">
                  <c:v>-25</c:v>
                </c:pt>
                <c:pt idx="88">
                  <c:v>-25</c:v>
                </c:pt>
                <c:pt idx="89">
                  <c:v>-25</c:v>
                </c:pt>
                <c:pt idx="90">
                  <c:v>-25</c:v>
                </c:pt>
                <c:pt idx="91">
                  <c:v>-25</c:v>
                </c:pt>
                <c:pt idx="92">
                  <c:v>-25</c:v>
                </c:pt>
                <c:pt idx="93">
                  <c:v>-25</c:v>
                </c:pt>
                <c:pt idx="94">
                  <c:v>-25</c:v>
                </c:pt>
                <c:pt idx="95">
                  <c:v>-25</c:v>
                </c:pt>
                <c:pt idx="96">
                  <c:v>-25.794285714285714</c:v>
                </c:pt>
                <c:pt idx="97">
                  <c:v>-27.78</c:v>
                </c:pt>
                <c:pt idx="98">
                  <c:v>-27.78</c:v>
                </c:pt>
                <c:pt idx="99">
                  <c:v>-27.78</c:v>
                </c:pt>
                <c:pt idx="100">
                  <c:v>-27.78</c:v>
                </c:pt>
                <c:pt idx="101">
                  <c:v>-27.78</c:v>
                </c:pt>
                <c:pt idx="102">
                  <c:v>-27.78</c:v>
                </c:pt>
                <c:pt idx="103">
                  <c:v>-27.78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B87-4216-9FCE-C5221BEDF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787152"/>
        <c:axId val="1737803792"/>
      </c:lineChart>
      <c:catAx>
        <c:axId val="17377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803792"/>
        <c:crosses val="autoZero"/>
        <c:auto val="1"/>
        <c:lblAlgn val="ctr"/>
        <c:lblOffset val="100"/>
        <c:noMultiLvlLbl val="0"/>
      </c:catAx>
      <c:valAx>
        <c:axId val="1737803792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7871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0.53123</cdr:x>
      <cdr:y>0.10099</cdr:y>
    </cdr:from>
    <cdr:to>
      <cdr:x>0.53123</cdr:x>
      <cdr:y>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306AFF1-3640-43C5-BDC3-97CC3E1EF7CB}"/>
            </a:ext>
          </a:extLst>
        </cdr:cNvPr>
        <cdr:cNvCxnSpPr/>
      </cdr:nvCxnSpPr>
      <cdr:spPr>
        <a:xfrm xmlns:a="http://schemas.openxmlformats.org/drawingml/2006/main">
          <a:off x="5715001" y="460336"/>
          <a:ext cx="0" cy="4097809"/>
        </a:xfrm>
        <a:prstGeom xmlns:a="http://schemas.openxmlformats.org/drawingml/2006/main" prst="line">
          <a:avLst/>
        </a:prstGeom>
        <a:ln xmlns:a="http://schemas.openxmlformats.org/drawingml/2006/main" w="76200">
          <a:solidFill>
            <a:schemeClr val="tx1">
              <a:lumMod val="50000"/>
              <a:lumOff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0.53123</cdr:x>
      <cdr:y>0.11155</cdr:y>
    </cdr:from>
    <cdr:to>
      <cdr:x>0.53123</cdr:x>
      <cdr:y>0.96748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306AFF1-3640-43C5-BDC3-97CC3E1EF7CB}"/>
            </a:ext>
          </a:extLst>
        </cdr:cNvPr>
        <cdr:cNvCxnSpPr/>
      </cdr:nvCxnSpPr>
      <cdr:spPr>
        <a:xfrm xmlns:a="http://schemas.openxmlformats.org/drawingml/2006/main">
          <a:off x="5715001" y="508462"/>
          <a:ext cx="0" cy="3901440"/>
        </a:xfrm>
        <a:prstGeom xmlns:a="http://schemas.openxmlformats.org/drawingml/2006/main" prst="line">
          <a:avLst/>
        </a:prstGeom>
        <a:ln xmlns:a="http://schemas.openxmlformats.org/drawingml/2006/main" w="76200">
          <a:solidFill>
            <a:schemeClr val="tx1">
              <a:lumMod val="50000"/>
              <a:lumOff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16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3854 24575,'18'-2'0,"0"0"0,0-1 0,0-1 0,0-1 0,21-9 0,-15 6 0,103-40 0,35-10 0,-97 44 0,-51 12 0,0 0 0,-1-1 0,1-1 0,-1 0 0,0-1 0,0 0 0,-1-1 0,1 0 0,12-10 0,-8 3 0,-2-1 0,1 0 0,-2-1 0,0-1 0,-1-1 0,0 0 0,-2 0 0,0-1 0,-1 0 0,9-22 0,-15 29 0,0 0 0,1 0 0,1 0 0,7-12 0,-9 18 0,-1 1 0,1 0 0,0 0 0,0 1 0,0-1 0,0 1 0,1 0 0,0 0 0,-1 0 0,1 0 0,9-2 0,39-14 0,-38 15 0,0 0 0,-1-2 0,1 0 0,-1 0 0,0-2 0,-1 1 0,19-15 0,-21 12 0,2 0 0,-1 1 0,1 0 0,1 1 0,0 1 0,0 0 0,0 0 0,1 2 0,0 0 0,22-4 0,-31 8 0,-1-1 0,1 0 0,0 1 0,0-2 0,-1 1 0,1-1 0,-1 1 0,0-1 0,0-1 0,0 1 0,0-1 0,0 0 0,-1 0 0,0 0 0,0-1 0,0 0 0,0 1 0,-1-1 0,0-1 0,0 1 0,0 0 0,0-1 0,-1 1 0,0-1 0,0 0 0,-1 0 0,0 0 0,0 0 0,0 0 0,-1 0 0,1 0 0,-1 0 0,-1 0 0,1 0 0,-1 0 0,0 0 0,-1 0 0,-2-6 0,-2-4 0,-1 0 0,-1 0 0,-1 1 0,0 1 0,-1-1 0,0 2 0,-1-1 0,0 1 0,-19-15 0,9 6 0,-28-35 0,43 48 0,0 0 0,0-1 0,1 1 0,0-1 0,1 0 0,0-1 0,-5-19 0,-1-38 0,8 50 0,0-1 0,-2 0 0,0 1 0,-13-35 0,7 27 0,1-1 0,1 0 0,1-1 0,2 1 0,0-1 0,2 0 0,1-1 0,3-40 0,-4 11 0,-2 1 0,-2 0 0,-18-65 0,11 61 0,3 0 0,-5-89 0,16-338 0,2 210 0,0 238 0,3 0 0,14-64 0,-8 52 0,8-19 0,-12 49 0,-2 1 0,6-38 0,-7-239 0,-5 178 0,0 163 0,0 11 0,2 0 0,15 100 0,-4-76 0,-4 0 0,-3 1 0,-7 99 0,5 93 0,-2-262 0,0 0 0,0-1 0,1 1 0,1-1 0,-1 1 0,6 9 0,-7-16 0,0 1 0,0-1 0,0 0 0,1 1 0,-1-1 0,1 0 0,-1 0 0,1 0 0,0 0 0,0 0 0,0 0 0,0 0 0,0-1 0,1 1 0,-1-1 0,0 0 0,1 1 0,-1-1 0,1 0 0,-1 0 0,1-1 0,0 1 0,4 0 0,-5-1 0,0 0 0,-1-1 0,1 1 0,0-1 0,0 1 0,0-1 0,0 0 0,-1 0 0,1 0 0,0 0 0,-1 0 0,1 0 0,-1 0 0,1 0 0,-1-1 0,1 1 0,-1-1 0,0 1 0,0-1 0,0 1 0,0-1 0,0 0 0,0 0 0,0 1 0,0-1 0,-1 0 0,1 0 0,0-3 0,2-7 0,0 0 0,-1-1 0,0-14 0,-2 25 0,2-235 0,-5 136 0,1 61 0,-2 0 0,-10-40 0,5 38 0,-3-71 0,11 51 0,4 94 0,11 55 0,-13-86 0,38 131 0,-32-109 0,-1-1 0,-1 2 0,-1-1 0,2 39 0,-7 99 0,-1-81 0,2-72 0,0-1 0,0 0 0,1 1 0,0-1 0,0 0 0,1 0 0,0 0 0,0 0 0,1 0 0,0 0 0,0-1 0,4 7 0,-4-9 0,1 1 0,0-1 0,-1 0 0,2-1 0,-1 1 0,0-1 0,1 0 0,0 0 0,-1 0 0,1 0 0,0-1 0,0 0 0,1 0 0,-1 0 0,0-1 0,10 2 0,4-1 0,1 0 0,0-2 0,0 0 0,0-1 0,0-1 0,0-1 0,37-10 0,-51 12 0,1-1 0,-1 2 0,1-1 0,0 1 0,-1 0 0,1 0 0,-1 1 0,1 0 0,-1 0 0,1 0 0,-1 1 0,0 0 0,7 3 0,4 3 0,-1 1 0,0 1 0,17 14 0,34 20 0,-5-2 0,-53-34 0,1-1 0,0 0 0,0 0 0,1-1 0,0 0 0,0-1 0,0 0 0,19 4 0,10-4 0,0-1 0,-1-2 0,65-6 0,-119 1 0,-1-1 0,0-1 0,1 0 0,0-1 0,1-1 0,-1 0 0,1-1 0,0 0 0,1-1 0,-24-21 0,35 27 0,0 1 0,0-1 0,0 0 0,0 0 0,0 1 0,1-1 0,-1 0 0,1-1 0,0 1 0,0 0 0,0 0 0,0 0 0,1-1 0,-1 1 0,1 0 0,0-1 0,0-5 0,1 4 0,0 0 0,0 0 0,1 1 0,-1-1 0,1 0 0,0 1 0,1-1 0,-1 1 0,1-1 0,5-6 0,-2 4 0,-1 1 0,1 0 0,0 0 0,1 1 0,-1 0 0,1 0 0,0 0 0,0 1 0,1 0 0,-1 1 0,1-1 0,0 1 0,14-3 0,-15 6 0,0-1 0,-1 1 0,1 1 0,0-1 0,-1 1 0,1 0 0,-1 1 0,1 0 0,-1 0 0,1 0 0,7 5 0,9 5 0,35 25 0,-9-4 0,-31-23 0,1 0 0,0-1 0,0-1 0,39 11 0,-50-17 0,0 0 0,1-1 0,-1 0 0,1-1 0,-1 0 0,0 0 0,1-1 0,-1 0 0,0 0 0,1-1 0,-1 0 0,0 0 0,0-1 0,0 0 0,7-5 0,-7 4 0,-1-1 0,-1 0 0,1 0 0,-1-1 0,0 0 0,0 0 0,0-1 0,9-13 0,-3-2 0,19-39 0,-30 59 0,0-1 0,0 0 0,0 1 0,1-1 0,-1 1 0,1-1 0,0 1 0,-1 0 0,1 0 0,0 0 0,0 0 0,1 0 0,-1 0 0,0 0 0,1 1 0,2-2 0,-3 2 0,0 1 0,0 0 0,0 0 0,0 0 0,-1 0 0,1 0 0,0 0 0,0 1 0,0-1 0,0 1 0,0-1 0,0 1 0,-1 0 0,1 0 0,0 0 0,-1 0 0,1 0 0,0 0 0,-1 0 0,1 0 0,-1 0 0,0 1 0,1-1 0,1 4 0,26 33 0,12 14 0,-39-49 0,1-1 0,-1 0 0,1 1 0,-1-1 0,1 0 0,0-1 0,0 1 0,0 0 0,0-1 0,0 1 0,0-1 0,0 0 0,0 0 0,0-1 0,4 2 0,-5-2 0,0-1 0,0 1 0,0 0 0,0-1 0,-1 1 0,1-1 0,0 1 0,0-1 0,-1 0 0,1 1 0,-1-1 0,1 0 0,0 0 0,-1-1 0,0 1 0,1 0 0,-1 0 0,0-1 0,1 1 0,-1 0 0,0-1 0,0 1 0,0-1 0,0 0 0,-1 1 0,1-1 0,0 0 0,-1 0 0,1 1 0,-1-1 0,0 0 0,1 0 0,-1 0 0,0-2 0,1-7 0,0 0 0,-1-1 0,0 1 0,-2-13 0,0 14 0,1 0 0,-1 0 0,-1 0 0,0 0 0,0 1 0,-1-1 0,0 1 0,-1 0 0,0 0 0,-1 1 0,1 0 0,-1 0 0,-1 0 0,0 0 0,0 1 0,-12-9 0,13 10 0,0 1 0,1-1 0,0 0 0,0 0 0,0-1 0,-6-11 0,11 17 0,-1 0 0,0 0 0,1 0 0,-1 0 0,0 0 0,1-1 0,0 1 0,-1 0 0,1-1 0,0 1 0,-1 0 0,1 0 0,0-1 0,0 1 0,0 0 0,0-1 0,0 1 0,1 0 0,-1-1 0,0 1 0,1 0 0,-1 0 0,0-1 0,1 1 0,0 0 0,-1 0 0,1 0 0,0 0 0,-1-1 0,1 1 0,0 0 0,0 1 0,0-1 0,0 0 0,0 0 0,0 0 0,0 0 0,0 1 0,0-1 0,1 0 0,-1 1 0,0-1 0,0 1 0,1 0 0,1-1 0,14-3 0,0 1 0,0 1 0,21 0 0,-25 2 0,1-1 0,-1 0 0,1-1 0,-1 0 0,0-1 0,0 0 0,19-9 0,-8 0 0,-1-1 0,0-2 0,0 0 0,-2-2 0,31-28 0,-42 36 0,0 1 0,1 0 0,1 1 0,-1 0 0,1 0 0,0 2 0,1-1 0,-1 1 0,27-5 0,-7 3 0,1 1 0,61-1 0,-68 6 0,-2 1 0,46-7 0,-62 5 0,0 0 0,0 0 0,0-1 0,0 0 0,-1 0 0,1-1 0,-1 0 0,0 0 0,10-8 0,-10 6 0,6-3 0,0-2 0,-1 1 0,0-2 0,-1 1 0,0-2 0,-1 1 0,13-23 0,-20 30 0,0 0 0,0 0 0,0 1 0,1-1 0,-1 1 0,1 0 0,0-1 0,0 2 0,0-1 0,1 0 0,0 1 0,8-5 0,-11 7 0,1 0 0,-1 0 0,1 1 0,0-1 0,-1 1 0,1 0 0,0-1 0,0 1 0,-1 0 0,1 1 0,0-1 0,0 0 0,-1 1 0,1 0 0,0-1 0,-1 1 0,1 0 0,-1 0 0,1 1 0,-1-1 0,1 0 0,-1 1 0,0-1 0,0 1 0,0 0 0,0 0 0,3 4 0,0 0 0,0 0 0,-1 1 0,1 0 0,-2 0 0,1 0 0,-1 0 0,0 1 0,-1-1 0,1 1 0,-1-1 0,-1 1 0,0 0 0,1 10 0,-2-10 0,1-1 0,0 1 0,0 0 0,1-1 0,0 1 0,1-1 0,-1 0 0,1 1 0,1-1 0,-1-1 0,1 1 0,0 0 0,9 9 0,-10-13 0,0 0 0,0 0 0,-1 0 0,1 0 0,-1 1 0,0-1 0,0 1 0,0-1 0,0 1 0,-1 0 0,1 0 0,0 6 0,-1-7 0,-1 0 0,0 0 0,0 0 0,0 0 0,-1 0 0,1 0 0,-1-1 0,0 1 0,1 0 0,-1 0 0,0-1 0,-1 1 0,1 0 0,0-1 0,-1 1 0,0-1 0,1 0 0,-1 1 0,-4 2 0,1 0 0,0-1 0,-1 0 0,0 0 0,0-1 0,0 0 0,0 0 0,0 0 0,0-1 0,-12 3 0,-31 15 0,42-17 0,0 1 0,1 1 0,-1-1 0,1 1 0,0 0 0,0 1 0,1-1 0,0 1 0,0 0 0,0 0 0,1 1 0,0 0 0,0-1 0,0 1 0,1 1 0,0-1 0,1 0 0,-1 1 0,1-1 0,1 1 0,0 0 0,0 0 0,0 15 0,1-22 0,0 0 0,1 0 0,-1 1 0,0-1 0,1 0 0,-1 0 0,0 0 0,1 0 0,-1 0 0,1 0 0,0 0 0,-1 0 0,1 0 0,0 0 0,0-1 0,-1 1 0,1 0 0,0 0 0,0-1 0,0 1 0,0 0 0,0-1 0,0 1 0,0-1 0,0 1 0,0-1 0,0 0 0,0 1 0,0-1 0,1 0 0,-1 0 0,0 0 0,0 0 0,0 0 0,0 0 0,0 0 0,1 0 0,-1 0 0,1-1 0,5 0 0,0 0 0,0-1 0,0 0 0,12-5 0,26-14 0,-19 8 0,43-14 0,-62 25 0,0 0 0,1 0 0,0 1 0,-1 0 0,1 0 0,0 1 0,0 0 0,-1 0 0,1 1 0,12 2 0,-16-2 0,0 1 0,1 0 0,-1 1 0,0-1 0,-1 0 0,1 1 0,0 0 0,-1 0 0,1 0 0,-1 1 0,0-1 0,0 1 0,-1-1 0,5 8 0,-4-7 0,0 1 0,0 0 0,1-1 0,0 0 0,0 1 0,0-2 0,0 1 0,1 0 0,-1-1 0,10 5 0,-1-3 0,0-1 0,0-1 0,1 0 0,-1-1 0,0 0 0,1-1 0,0-1 0,-1 0 0,1-1 0,-1 0 0,1-1 0,-1-1 0,0 0 0,0-1 0,0 0 0,0-1 0,-1 0 0,0-1 0,0-1 0,21-14 0,-19 11 0,0 2 0,0 0 0,1 0 0,0 1 0,21-6 0,-12 4 0,-10 2 0,-1 0 0,0 0 0,23-18 0,-25 17 0,0 0 0,1 0 0,0 1 0,14-5 0,-25 11 0,1 1 0,-1-1 0,1 1 0,-1 0 0,1 0 0,-1 0 0,1 0 0,-1 0 0,1 0 0,-1 0 0,0 0 0,1 0 0,-1 1 0,1-1 0,-1 1 0,1-1 0,-1 1 0,0-1 0,1 1 0,-1 0 0,0 0 0,0 0 0,1 0 0,-1 0 0,0 0 0,0 0 0,0 0 0,0 0 0,0 0 0,0 0 0,-1 1 0,1-1 0,0 0 0,-1 1 0,1-1 0,-1 1 0,1-1 0,-1 0 0,1 3 0,2 9 0,0 0 0,-1 0 0,2 20 0,-3-17 0,-1-15 0,15 83 0,-14-78 0,1-1 0,-1 0 0,1 0 0,0 0 0,0 0 0,1-1 0,-1 1 0,1-1 0,0 1 0,0-1 0,1 0 0,0 0 0,4 4 0,-7-7 0,1 0 0,-1-1 0,1 1 0,-1 0 0,1-1 0,-1 1 0,1-1 0,0 0 0,-1 0 0,1 1 0,0-1 0,0 0 0,-1 0 0,1 0 0,0-1 0,-1 1 0,1 0 0,0-1 0,-1 1 0,1-1 0,-1 1 0,1-1 0,-1 0 0,1 0 0,-1 0 0,1 0 0,-1 0 0,0 0 0,1 0 0,-1 0 0,0 0 0,0 0 0,2-3 0,1-1 0,1-1 0,-1 0 0,0 0 0,-1 0 0,1 0 0,4-13 0,-4 2 0,0 0 0,2-25 0,-4 4 0,-69 292 0,61-229 0,1 1 0,1-1 0,2 1 0,0 0 0,2 0 0,1 0 0,7 48 0,-4-61 0,0 0 0,1 0 0,1-1 0,8 15 0,-8-15 0,0 0 0,0 0 0,-1 1 0,4 17 0,-1 43 0,-8-59 0,1 1 0,1 0 0,0 0 0,7 21 0,-9-33 0,1-1 0,0 1 0,1-1 0,-1 1 0,0-1 0,1 1 0,-1-1 0,1 0 0,0 0 0,0 1 0,0-1 0,0-1 0,0 1 0,0 0 0,0 0 0,1-1 0,-1 1 0,0-1 0,1 0 0,0 0 0,-1 0 0,1 0 0,0 0 0,-1 0 0,1-1 0,0 1 0,4-1 0,5 0 0,0-1 0,1-1 0,-1 0 0,0 0 0,13-5 0,19-3 0,-7 4 0,0 2 0,0 2 0,53 3 0,-86 0 0,-1-1 0,1 1 0,0 0 0,0 0 0,-1 0 0,1 0 0,0 1 0,-1-1 0,1 1 0,-1 0 0,0 0 0,1 0 0,-1 1 0,0-1 0,-1 1 0,1 0 0,0 0 0,-1 0 0,1 0 0,-1 0 0,0 0 0,0 0 0,0 1 0,-1-1 0,1 1 0,-1 0 0,0-1 0,2 8 0,0 9 0,0-1 0,-2 1 0,0-1 0,-3 31 0,1-24 0,0-10 0,0 7 0,1 1 0,1-1 0,4 25 0,-4-42 0,0 0 0,1 0 0,-1-1 0,1 1 0,0 0 0,1 0 0,0-1 0,0 0 0,0 1 0,0-1 0,1 0 0,0 0 0,0-1 0,0 1 0,0-1 0,9 6 0,-10-8 0,0-1 0,0 1 0,0-1 0,0 0 0,0 0 0,0 0 0,1-1 0,-1 1 0,0-1 0,0 0 0,1 1 0,-1-1 0,0-1 0,1 1 0,-1-1 0,0 1 0,0-1 0,0 0 0,1 0 0,-1 0 0,0 0 0,0-1 0,-1 1 0,1-1 0,0 0 0,0 0 0,3-3 0,7-6 0,0-1 0,0 0 0,18-23 0,-30 33 0,13-15 0,-2 0 0,1-1 0,-2-1 0,-1 0 0,12-28 0,-19 40 0,-1 1 0,1-1 0,-1 1 0,-1-1 0,1 0 0,-1 0 0,0 0 0,-1 0 0,0 0 0,0 0 0,0 0 0,-1 0 0,0 0 0,-1 1 0,1-1 0,-1 0 0,0 0 0,-1 1 0,0 0 0,-5-10 0,6 13 0,-1 0 0,0-1 0,1 1 0,-2 0 0,1 0 0,0 1 0,0-1 0,-1 1 0,0-1 0,1 1 0,-1 0 0,0 1 0,0-1 0,0 1 0,0-1 0,0 1 0,0 0 0,-1 1 0,1-1 0,0 1 0,0 0 0,-1 0 0,1 0 0,0 0 0,-1 1 0,1 0 0,0 0 0,0 0 0,0 0 0,0 1 0,0-1 0,0 1 0,0 0 0,1 0 0,-1 1 0,1-1 0,-1 1 0,1 0 0,0 0 0,0 0 0,0 0 0,0 0 0,1 1 0,-1-1 0,1 1 0,0 0 0,0-1 0,0 1 0,1 0 0,-3 7 0,0 9 0,0 1 0,1-1 0,1 38 0,1-34 0,0 0 0,-8 36 0,7-50 0,-3 9 0,1-1 0,1 1 0,0 0 0,1 35 0,2-51 0,0 0 0,1 1 0,-1-1 0,1 0 0,-1 1 0,1-1 0,0 0 0,0 0 0,0 0 0,1 1 0,-1-1 0,1-1 0,0 1 0,0 0 0,0 0 0,0-1 0,0 1 0,0-1 0,1 1 0,0-1 0,-1 0 0,1 0 0,0 0 0,0-1 0,0 1 0,0-1 0,0 1 0,0-1 0,0 0 0,0 0 0,1 0 0,-1-1 0,0 1 0,5-1 0,-1 1 0,0-1 0,0 0 0,0-1 0,0 1 0,0-1 0,0-1 0,0 1 0,0-1 0,0-1 0,-1 1 0,1-1 0,-1 0 0,8-5 0,-3 0 0,0 0 0,0-1 0,-1 0 0,-1-1 0,17-21 0,-23 27 0,1 0 0,-1 0 0,0 0 0,1 1 0,0 0 0,6-5 0,-10 8 0,1-1 0,0 1 0,0 0 0,-1 0 0,1-1 0,0 1 0,0 0 0,-1 0 0,1 0 0,0 0 0,0-1 0,0 1 0,-1 0 0,1 1 0,0-1 0,0 0 0,-1 0 0,1 0 0,0 0 0,0 1 0,0-1 0,-1 0 0,1 1 0,0-1 0,-1 0 0,1 1 0,0-1 0,-1 1 0,1-1 0,-1 1 0,1-1 0,0 1 0,-1 0 0,0-1 0,1 1 0,-1 0 0,1-1 0,-1 1 0,0 0 0,1 0 0,-1-1 0,0 1 0,0 0 0,0 0 0,1-1 0,-1 1 0,0 0 0,0 1 0,1 4 0,0-1 0,0 1 0,0-1 0,-1 1 0,0 0 0,0 0 0,0-1 0,-1 1 0,1 0 0,-2-1 0,1 1 0,0-1 0,-4 7 0,-3 6 0,-1 0 0,-17 25 0,19-33 0,1-1 0,0 1 0,0 0 0,1 1 0,0 0 0,1-1 0,0 1 0,1 1 0,0-1 0,-1 12 0,4-18 0,0 0 0,0 0 0,1 0 0,0 0 0,0 0 0,0-1 0,0 1 0,1 0 0,0-1 0,0 1 0,0-1 0,0 1 0,1-1 0,-1 0 0,1 0 0,0 0 0,1-1 0,-1 1 0,1-1 0,-1 1 0,1-1 0,0 0 0,0-1 0,8 5 0,7 2 0,1-1 0,1 0 0,0-2 0,30 6 0,-1 1 0,-44-12 0,5 2 0,-1 1 0,1 0 0,10 5 0,-19-8 0,0 0 0,0 0 0,0 0 0,-1 0 0,1 0 0,0 0 0,-1 0 0,1 1 0,-1-1 0,0 1 0,1-1 0,-1 1 0,0-1 0,0 1 0,0 0 0,0 0 0,0 0 0,0-1 0,-1 1 0,1 0 0,-1 0 0,1 0 0,-1 0 0,1 3 0,-2-3 0,1 0 0,-1-1 0,0 1 0,1 0 0,-1-1 0,0 1 0,0 0 0,0-1 0,0 1 0,0-1 0,-1 0 0,1 1 0,0-1 0,-1 0 0,1 0 0,-1 0 0,1 0 0,-1 0 0,1 0 0,-1 0 0,0-1 0,1 1 0,-1 0 0,0-1 0,0 1 0,-2-1 0,-53 9 0,53-9 0,-294 1 0,139-4 0,117 2 0,16 0 0,-43 4 0,61-1 0,-1-1 0,1 1 0,-1 0 0,1 1 0,-1 0 0,1 0 0,0 1 0,-13 8 0,6-2 0,2 0 0,-1 0 0,0-1 0,0-1 0,-1-1 0,0 0 0,0-1 0,-1 0 0,-31 6 0,-23-5 0,0-4 0,-84-7 0,28 0 0,38 6 0,43 0 0,0-2 0,-50-6 0,88 5 0,-1 0 0,1-1 0,-1 0 0,1 0 0,-1-1 0,1 0 0,0 0 0,0 0 0,1-1 0,-1 0 0,1-1 0,0 1 0,0-1 0,0 0 0,0-1 0,1 1 0,0-1 0,0 0 0,1-1 0,0 1 0,0-1 0,0 0 0,1 0 0,-3-7 0,1-5 0,3 10 0,0 0 0,0 0 0,-2 0 0,1 0 0,-9-15 0,11 23 0,0 0 0,0-1 0,0 1 0,0 0 0,0 0 0,-1 0 0,1-1 0,0 1 0,-1 1 0,1-1 0,-1 0 0,1 0 0,-1 0 0,1 1 0,-1-1 0,0 1 0,1-1 0,-1 1 0,0 0 0,1 0 0,-1 0 0,0-1 0,1 2 0,-1-1 0,0 0 0,1 0 0,-1 0 0,0 1 0,1-1 0,-1 1 0,0-1 0,1 1 0,-1 0 0,1 0 0,-1 0 0,1 0 0,0 0 0,-3 1 0,-35 31 0,32-26 0,0 0 0,-1-1 0,1 0 0,-15 8 0,-114 59 0,120-65 0,-1-1 0,1-1 0,-1-1 0,-21 4 0,-11 4 0,20-5 0,-45 5 0,43-9 0,-37 11 0,6 0 0,40-10 0,2 0 0,-40 16 0,53-18 0,-1 1 0,1 0 0,1 1 0,-1-1 0,1 1 0,0 1 0,0-1 0,0 1 0,1 0 0,0 0 0,-8 12 0,-15 38 0,-7 11 0,32-62 0,0 0 0,-1-1 0,1 1 0,-1-1 0,0 1 0,-1-1 0,1-1 0,-1 1 0,-8 5 0,-60 21 0,-2 2 0,68-29 0,0 1 0,0 1 0,1-1 0,0 1 0,0 1 0,0-1 0,0 1 0,-5 7 0,-10 14 0,-43 44 0,54-61 0,-1 0 0,-1-1 0,0 0 0,0-1 0,-1 0 0,-23 10 0,31-16 0,1-1 0,-1 1 0,0-1 0,1 0 0,-1 0 0,0-1 0,1 1 0,-1-1 0,0 0 0,0 0 0,1-1 0,-1 0 0,0 1 0,1-2 0,-1 1 0,-8-4 0,1-1 0,0-1 0,0-1 0,1 0 0,-15-12 0,1-1 0,-11-15 0,-6-7 0,40 41 0,0 0 0,-1 0 0,1 0 0,-1 1 0,0-1 0,0 1 0,1-1 0,-1 1 0,0 0 0,0 0 0,0 0 0,0 1 0,0-1 0,-4 0 0,4 2 0,0 0 0,1-1 0,-1 1 0,1 0 0,-1 0 0,1 0 0,0 0 0,-1 1 0,1-1 0,0 1 0,0-1 0,0 1 0,0 0 0,-3 3 0,-27 34 0,19-22 0,5-9 9,-2 0-1,1 0 0,-1-1 1,0 0-1,0 0 0,-1-1 1,0-1-1,0 0 0,-23 7 1,17-6-42,0 1 0,-31 18 1,43-22-72,0 1 0,0 0 0,0 0 0,0 0 0,1 1 0,0-1 0,0 1 1,0 0-1,0 0 0,1 1 0,0-1 0,-4 9 0,-4 19-6722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9.4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1 24575,'-1'0'0,"0"0"0,1 0 0,-1 0 0,0 1 0,0-1 0,1 0 0,-1 1 0,1-1 0,-1 1 0,0-1 0,1 0 0,-1 1 0,1-1 0,-1 1 0,1 0 0,-1-1 0,1 1 0,-1-1 0,1 1 0,0 0 0,-1-1 0,1 1 0,0 0 0,0-1 0,-1 2 0,-5 20 0,6-18 0,-9 59 0,3-1 0,2 1 0,7 74 0,-1-40 0,-2-48 0,1 36 0,-3 1 0,-17 106 0,0-81 0,5 0 0,0 142 0,14-172-1365,1-47-5461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1.0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0 24575,'0'9'0,"-1"0"0,-1 0 0,0 0 0,-4 13 0,-4 21 0,-13 116 0,-2 183 0,24-247 0,2 13 0,-20 150 0,12-194-682,0 77-1,7-109-6143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2.7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0 24575,'-37'486'0,"14"-269"0,16 119-117,8-233-1131,-1-64-5578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4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24575,'20'613'0,"-5"-461"0,19 343 0,-37-387 0,5 101 0,1-187 0,9 35 0,-7-38 0,0 0 0,1 27 0,-4-15-1365,-2-3-5461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6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0 24575,'0'6'0,"-1"-1"0,0 0 0,0 1 0,-1-1 0,0 0 0,-2 6 0,-5 18 0,-1 54 0,4-1 0,6 144 0,3-88 0,-3-73 0,4 0 0,12 72 0,3-29-455,-5 0 0,1 128 0,-16-200-6371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7.8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24575,'0'711'-1365,"0"-675"-5461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09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24575,'0'6'0,"0"13"0,0 9 0,0 17 0,0 6 0,0 6 0,0-1 0,0-4 0,0-6 0,0-5 0,0 3 0,0-1 0,0-3 0,0-1 0,0-3 0,0-1 0,0-1 0,0-6-8191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12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24575,'0'1319'0,"2"-1286"-391,1 1 0,11 47 0,-13-77 199,5 26-6634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8:13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913 0 24575,'-8'6'0,"1"-1"0,-1 0 0,0-1 0,0 0 0,-1 0 0,1-1 0,-1 0 0,0-1 0,0 1 0,0-2 0,-14 2 0,6 0 0,-42 8 0,-33 7 0,-133 8 0,202-24 0,0 1 0,0 1 0,1 0 0,0 2 0,0 1 0,0 0 0,1 2 0,0 0 0,1 2 0,0 0 0,1 1 0,0 1 0,0 1 0,2 0 0,-31 33 0,24-23-1365,4-5-5461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24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2238 2 24575,'-40'0'0,"-9"-1"0,0 2 0,-94 15 0,49-1 0,52-9 0,-52 14 0,-161 42 0,248-60 0,-1 0 0,1 0 0,0 1 0,0 0 0,0 1 0,1-1 0,-1 1 0,1 0 0,-9 8 0,-5 6 0,-24 28 0,-5 4 0,39-40 0,0-1 0,0 0 0,-2-1 0,1-1 0,-1 1 0,0-2 0,0 0 0,-1 0 0,1-1 0,-1 0 0,-1-2 0,1 1 0,0-1 0,-1-1 0,-19 0 0,-19-1 0,25-2 0,0 2 0,-34 5 0,54-5 0,-1 1 0,1-1 0,0 2 0,0-1 0,0 1 0,1 0 0,-1 0 0,0 1 0,1 0 0,0 0 0,0 0 0,0 1 0,-5 5 0,-23 24 0,22-22 0,0-1 0,1 2 0,-17 23 0,23-29 0,-3 7 0,0 0 0,-1-1 0,-1 0 0,0 0 0,-1-1 0,0-1 0,-1 0 0,0 0 0,-14 9 0,-10 4 0,21-13 0,-1-1 0,0-1 0,0 0 0,0-1 0,-23 8 0,35-15 0,-1 0 0,0 0 0,0 0 0,0 0 0,0-1 0,0 0 0,1 0 0,-1 0 0,0-1 0,0 0 0,0 0 0,0 0 0,1 0 0,-1-1 0,0 0 0,1 0 0,-1 0 0,1 0 0,0-1 0,0 0 0,0 1 0,0-2 0,0 1 0,-5-6 0,-8-10 0,-26-40 0,-5-5 0,-80-69 0,113 119 0,10 7 12,-1 1 1,1-1-1,0 0 0,-6-12 0,-3-4-1438,0 4-5400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47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1 24575,'-13'312'0,"0"-91"0,6 779 0,7-972 0,-17 178 0,0-20 0,17-4-1365,0-148-5461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49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0 24575,'0'32'0,"0"70"0,-13 103 0,1-110 0,-31 365 0,45 255 0,-4-680 12,-12 66-1,4-43-1399,6-27-5438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1.1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 1 24575,'-4'130'0,"-31"204"0,-56 122 0,77-387 0,4 1 0,-3 76 0,12 141 0,2-171 0,1-82 41,1 1 1,9 36-1,2 19-1530,-11-60-5337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2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1 24575,'-7'79'0,"-35"257"0,8-139 0,8 1 0,-1 278 0,29 18-1365,-2-457-5461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4.4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24575,'0'1040'0,"2"-1008"0,1 1 0,9 39 0,-5-37 0,3 58 0,-9 232 94,-3-150-1553,2-146-5367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6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1 24575,'-7'157'0,"-28"159"0,16-165 0,3-33 0,-9 115 0,24 380 83,3-294-1531,-2-292-5378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3:27:57.7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0 24575,'-32'470'0,"6"-179"0,8-69 0,-7 250 0,25-465 0,2 112 0,-23 194 0,11-235 0,2-16 0,-3 0 0,-20 67 0,17-72-1365,9-32-5461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EEF4D-592D-42F2-9719-C29FF4FEC828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AA635-0BF6-49CE-AA4C-0EE5559F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9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Aerobe or anaerobe? Yes</a:t>
            </a:r>
          </a:p>
          <a:p>
            <a:r>
              <a:rPr lang="en-US" dirty="0"/>
              <a:t>Commensal or pathogen? Yes</a:t>
            </a:r>
          </a:p>
          <a:p>
            <a:r>
              <a:rPr lang="en-US" dirty="0"/>
              <a:t>Old people or children? Yes</a:t>
            </a:r>
          </a:p>
          <a:p>
            <a:r>
              <a:rPr lang="en-US" dirty="0"/>
              <a:t>Susceptible or MDR?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A635-0BF6-49CE-AA4C-0EE5559FA9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0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8F9B-99F4-F4DB-C871-5E6F89345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6E363-70E3-E2DD-1252-35A3C8BED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85E27-A84E-0C02-07D0-5E5ADC2E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1EFB-9C1C-B11C-6490-006E97CC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A2D6-8186-6511-4435-D89BF9E9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AAB5-D68F-0AF8-7B37-98A812E1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1456D-677C-BFCE-5DC7-342B18238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2955F-9ECC-86CD-AE52-93B3A6EA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FDBF0-EBE5-E2E3-F974-50DBA9595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026BD-687F-6461-5070-F2005A7F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8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970FF-1FBA-E768-9C37-89736F8C6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1F351-FBA1-9C9D-6EA6-D6830659D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F62E-CA7C-8648-A25A-C9775685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E92-8F31-6BB6-C4B8-858AF5CF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4794F-B0EF-E00C-2A21-F0046030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5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>
            <a:extLst>
              <a:ext uri="{FF2B5EF4-FFF2-40B4-BE49-F238E27FC236}">
                <a16:creationId xmlns:a16="http://schemas.microsoft.com/office/drawing/2014/main" id="{CD2E8D2B-0FDF-B6E7-98E5-9ACFE4D53FA0}"/>
              </a:ext>
            </a:extLst>
          </p:cNvPr>
          <p:cNvGrpSpPr/>
          <p:nvPr userDrawn="1"/>
        </p:nvGrpSpPr>
        <p:grpSpPr>
          <a:xfrm>
            <a:off x="0" y="-120551"/>
            <a:ext cx="168117" cy="6978551"/>
            <a:chOff x="0" y="-47625"/>
            <a:chExt cx="66416" cy="275695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A2870DF-3D37-7C68-EE8A-B37FDDE0BE58}"/>
                </a:ext>
              </a:extLst>
            </p:cNvPr>
            <p:cNvSpPr/>
            <p:nvPr/>
          </p:nvSpPr>
          <p:spPr>
            <a:xfrm>
              <a:off x="0" y="0"/>
              <a:ext cx="66416" cy="2709333"/>
            </a:xfrm>
            <a:custGeom>
              <a:avLst/>
              <a:gdLst/>
              <a:ahLst/>
              <a:cxnLst/>
              <a:rect l="l" t="t" r="r" b="b"/>
              <a:pathLst>
                <a:path w="66416" h="2709333">
                  <a:moveTo>
                    <a:pt x="0" y="0"/>
                  </a:moveTo>
                  <a:lnTo>
                    <a:pt x="66416" y="0"/>
                  </a:lnTo>
                  <a:lnTo>
                    <a:pt x="6641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356B">
                    <a:alpha val="100000"/>
                  </a:srgbClr>
                </a:gs>
                <a:gs pos="100000">
                  <a:srgbClr val="7634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EE4C7143-3A6D-A7A2-7504-EC2368CF25F0}"/>
                </a:ext>
              </a:extLst>
            </p:cNvPr>
            <p:cNvSpPr txBox="1"/>
            <p:nvPr/>
          </p:nvSpPr>
          <p:spPr>
            <a:xfrm>
              <a:off x="0" y="-47625"/>
              <a:ext cx="6641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Freeform 7">
            <a:extLst>
              <a:ext uri="{FF2B5EF4-FFF2-40B4-BE49-F238E27FC236}">
                <a16:creationId xmlns:a16="http://schemas.microsoft.com/office/drawing/2014/main" id="{C0D4454F-1AA8-F3CF-B30F-128A80CB12B1}"/>
              </a:ext>
            </a:extLst>
          </p:cNvPr>
          <p:cNvSpPr/>
          <p:nvPr userDrawn="1"/>
        </p:nvSpPr>
        <p:spPr>
          <a:xfrm>
            <a:off x="685800" y="6172200"/>
            <a:ext cx="2756274" cy="434163"/>
          </a:xfrm>
          <a:custGeom>
            <a:avLst/>
            <a:gdLst/>
            <a:ahLst/>
            <a:cxnLst/>
            <a:rect l="l" t="t" r="r" b="b"/>
            <a:pathLst>
              <a:path w="4134411" h="651244">
                <a:moveTo>
                  <a:pt x="0" y="0"/>
                </a:moveTo>
                <a:lnTo>
                  <a:pt x="4134411" y="0"/>
                </a:lnTo>
                <a:lnTo>
                  <a:pt x="4134411" y="651244"/>
                </a:lnTo>
                <a:lnTo>
                  <a:pt x="0" y="651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CA24E0-AED0-B286-D0C4-D414FAA147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3543" y="685801"/>
            <a:ext cx="10393680" cy="735655"/>
          </a:xfrm>
        </p:spPr>
        <p:txBody>
          <a:bodyPr>
            <a:noAutofit/>
          </a:bodyPr>
          <a:lstStyle>
            <a:lvl1pPr>
              <a:defRPr sz="4400"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B3A4AD3-6E88-7064-484A-7227EC7B45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543" y="1651000"/>
            <a:ext cx="10393680" cy="2184400"/>
          </a:xfrm>
        </p:spPr>
        <p:txBody>
          <a:bodyPr/>
          <a:lstStyle>
            <a:lvl2pPr marL="609630" indent="-304815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Subhead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624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FE0AD8A9-8D9E-7E6D-B4D2-12ACF11B24D3}"/>
              </a:ext>
            </a:extLst>
          </p:cNvPr>
          <p:cNvGrpSpPr/>
          <p:nvPr userDrawn="1"/>
        </p:nvGrpSpPr>
        <p:grpSpPr>
          <a:xfrm>
            <a:off x="0" y="5003197"/>
            <a:ext cx="12192000" cy="1854803"/>
            <a:chOff x="0" y="0"/>
            <a:chExt cx="6186311" cy="941141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9F74B882-668A-D2AC-B8CC-D001C10F0A42}"/>
                </a:ext>
              </a:extLst>
            </p:cNvPr>
            <p:cNvSpPr/>
            <p:nvPr/>
          </p:nvSpPr>
          <p:spPr>
            <a:xfrm>
              <a:off x="0" y="0"/>
              <a:ext cx="6186311" cy="941141"/>
            </a:xfrm>
            <a:custGeom>
              <a:avLst/>
              <a:gdLst/>
              <a:ahLst/>
              <a:cxnLst/>
              <a:rect l="l" t="t" r="r" b="b"/>
              <a:pathLst>
                <a:path w="6186311" h="941141">
                  <a:moveTo>
                    <a:pt x="0" y="0"/>
                  </a:moveTo>
                  <a:lnTo>
                    <a:pt x="6186311" y="0"/>
                  </a:lnTo>
                  <a:lnTo>
                    <a:pt x="6186311" y="941141"/>
                  </a:lnTo>
                  <a:lnTo>
                    <a:pt x="0" y="941141"/>
                  </a:lnTo>
                  <a:close/>
                </a:path>
              </a:pathLst>
            </a:custGeom>
            <a:gradFill rotWithShape="1">
              <a:gsLst>
                <a:gs pos="0">
                  <a:srgbClr val="00356B">
                    <a:alpha val="100000"/>
                  </a:srgbClr>
                </a:gs>
                <a:gs pos="100000">
                  <a:srgbClr val="7634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8994FF1F-C958-D3FE-6182-BD155BCEA8EA}"/>
              </a:ext>
            </a:extLst>
          </p:cNvPr>
          <p:cNvSpPr/>
          <p:nvPr userDrawn="1"/>
        </p:nvSpPr>
        <p:spPr>
          <a:xfrm>
            <a:off x="685801" y="6026130"/>
            <a:ext cx="3004867" cy="473321"/>
          </a:xfrm>
          <a:custGeom>
            <a:avLst/>
            <a:gdLst/>
            <a:ahLst/>
            <a:cxnLst/>
            <a:rect l="l" t="t" r="r" b="b"/>
            <a:pathLst>
              <a:path w="4507301" h="709981">
                <a:moveTo>
                  <a:pt x="0" y="0"/>
                </a:moveTo>
                <a:lnTo>
                  <a:pt x="4507301" y="0"/>
                </a:lnTo>
                <a:lnTo>
                  <a:pt x="4507301" y="709980"/>
                </a:lnTo>
                <a:lnTo>
                  <a:pt x="0" y="70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5184742-138B-F09F-1EBE-DD0C66CC49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0800" y="2471361"/>
            <a:ext cx="9040368" cy="812800"/>
          </a:xfrm>
        </p:spPr>
        <p:txBody>
          <a:bodyPr>
            <a:noAutofit/>
          </a:bodyPr>
          <a:lstStyle>
            <a:lvl1pPr>
              <a:defRPr sz="4734"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Front Page Option 2</a:t>
            </a:r>
          </a:p>
        </p:txBody>
      </p:sp>
    </p:spTree>
    <p:extLst>
      <p:ext uri="{BB962C8B-B14F-4D97-AF65-F5344CB8AC3E}">
        <p14:creationId xmlns:p14="http://schemas.microsoft.com/office/powerpoint/2010/main" val="1238188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226ECEFF-0115-6782-FE73-9C9E4E433577}"/>
              </a:ext>
            </a:extLst>
          </p:cNvPr>
          <p:cNvSpPr/>
          <p:nvPr userDrawn="1"/>
        </p:nvSpPr>
        <p:spPr>
          <a:xfrm>
            <a:off x="93374" y="0"/>
            <a:ext cx="12098626" cy="6911340"/>
          </a:xfrm>
          <a:custGeom>
            <a:avLst/>
            <a:gdLst/>
            <a:ahLst/>
            <a:cxnLst/>
            <a:rect l="l" t="t" r="r" b="b"/>
            <a:pathLst>
              <a:path w="18147939" h="10367010">
                <a:moveTo>
                  <a:pt x="0" y="0"/>
                </a:moveTo>
                <a:lnTo>
                  <a:pt x="18147939" y="0"/>
                </a:lnTo>
                <a:lnTo>
                  <a:pt x="18147939" y="10367010"/>
                </a:lnTo>
                <a:lnTo>
                  <a:pt x="0" y="1036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15" b="-8315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87DC48A1-1499-B890-F1C5-7429ABE2C791}"/>
              </a:ext>
            </a:extLst>
          </p:cNvPr>
          <p:cNvGrpSpPr/>
          <p:nvPr userDrawn="1"/>
        </p:nvGrpSpPr>
        <p:grpSpPr>
          <a:xfrm>
            <a:off x="152538" y="-120551"/>
            <a:ext cx="12039462" cy="6978551"/>
            <a:chOff x="0" y="-47625"/>
            <a:chExt cx="4756331" cy="2756958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A849CEA-7F33-D714-A74F-7E0487855772}"/>
                </a:ext>
              </a:extLst>
            </p:cNvPr>
            <p:cNvSpPr/>
            <p:nvPr/>
          </p:nvSpPr>
          <p:spPr>
            <a:xfrm>
              <a:off x="0" y="0"/>
              <a:ext cx="4756331" cy="2709333"/>
            </a:xfrm>
            <a:custGeom>
              <a:avLst/>
              <a:gdLst/>
              <a:ahLst/>
              <a:cxnLst/>
              <a:rect l="l" t="t" r="r" b="b"/>
              <a:pathLst>
                <a:path w="4756331" h="2709333">
                  <a:moveTo>
                    <a:pt x="0" y="0"/>
                  </a:moveTo>
                  <a:lnTo>
                    <a:pt x="4756331" y="0"/>
                  </a:lnTo>
                  <a:lnTo>
                    <a:pt x="4756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56B">
                <a:alpha val="66667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53E1A39-7EFB-6938-D4C9-E12273BA0111}"/>
                </a:ext>
              </a:extLst>
            </p:cNvPr>
            <p:cNvSpPr txBox="1"/>
            <p:nvPr/>
          </p:nvSpPr>
          <p:spPr>
            <a:xfrm>
              <a:off x="0" y="-47625"/>
              <a:ext cx="475633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Freeform 6">
            <a:extLst>
              <a:ext uri="{FF2B5EF4-FFF2-40B4-BE49-F238E27FC236}">
                <a16:creationId xmlns:a16="http://schemas.microsoft.com/office/drawing/2014/main" id="{492C3BCF-DD0B-0B8B-18BD-D0A794553E7E}"/>
              </a:ext>
            </a:extLst>
          </p:cNvPr>
          <p:cNvSpPr/>
          <p:nvPr userDrawn="1"/>
        </p:nvSpPr>
        <p:spPr>
          <a:xfrm>
            <a:off x="838475" y="6356082"/>
            <a:ext cx="2742926" cy="273585"/>
          </a:xfrm>
          <a:custGeom>
            <a:avLst/>
            <a:gdLst/>
            <a:ahLst/>
            <a:cxnLst/>
            <a:rect l="l" t="t" r="r" b="b"/>
            <a:pathLst>
              <a:path w="4114389" h="410377">
                <a:moveTo>
                  <a:pt x="0" y="0"/>
                </a:moveTo>
                <a:lnTo>
                  <a:pt x="4114390" y="0"/>
                </a:lnTo>
                <a:lnTo>
                  <a:pt x="4114390" y="410377"/>
                </a:lnTo>
                <a:lnTo>
                  <a:pt x="0" y="41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5" b="-215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F35458E1-EFB6-724B-469B-3F725719D859}"/>
              </a:ext>
            </a:extLst>
          </p:cNvPr>
          <p:cNvGrpSpPr/>
          <p:nvPr userDrawn="1"/>
        </p:nvGrpSpPr>
        <p:grpSpPr>
          <a:xfrm>
            <a:off x="1" y="0"/>
            <a:ext cx="160655" cy="6858000"/>
            <a:chOff x="0" y="0"/>
            <a:chExt cx="321310" cy="1371600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C704FF1-685A-C430-C11D-3CED5BF5E493}"/>
                </a:ext>
              </a:extLst>
            </p:cNvPr>
            <p:cNvSpPr/>
            <p:nvPr/>
          </p:nvSpPr>
          <p:spPr>
            <a:xfrm>
              <a:off x="0" y="0"/>
              <a:ext cx="321310" cy="13716000"/>
            </a:xfrm>
            <a:custGeom>
              <a:avLst/>
              <a:gdLst/>
              <a:ahLst/>
              <a:cxnLst/>
              <a:rect l="l" t="t" r="r" b="b"/>
              <a:pathLst>
                <a:path w="321310" h="13716000">
                  <a:moveTo>
                    <a:pt x="0" y="0"/>
                  </a:moveTo>
                  <a:lnTo>
                    <a:pt x="321310" y="0"/>
                  </a:lnTo>
                  <a:lnTo>
                    <a:pt x="32131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286DC0">
                    <a:alpha val="100000"/>
                  </a:srgbClr>
                </a:gs>
                <a:gs pos="100000">
                  <a:srgbClr val="63AAF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95661283-EDFE-C0A2-9382-306267062691}"/>
              </a:ext>
            </a:extLst>
          </p:cNvPr>
          <p:cNvSpPr txBox="1"/>
          <p:nvPr userDrawn="1"/>
        </p:nvSpPr>
        <p:spPr>
          <a:xfrm>
            <a:off x="899160" y="2631441"/>
            <a:ext cx="10393680" cy="353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2333" b="1" dirty="0" err="1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ysph.yale.edu</a:t>
            </a: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marL="0" marR="0" indent="0" algn="l" defTabSz="609630" rtl="0" eaLnBrk="1" fontAlgn="auto" latinLnBrk="0" hangingPunct="1">
              <a:lnSpc>
                <a:spcPts val="25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33" b="1" dirty="0" err="1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sph.yale.edu</a:t>
            </a: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/</a:t>
            </a:r>
            <a:r>
              <a:rPr lang="en-US" sz="2333" b="1" dirty="0" err="1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dsde</a:t>
            </a: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@</a:t>
            </a:r>
            <a:r>
              <a:rPr lang="en-US" sz="2333" b="1" dirty="0" err="1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YaleSPH</a:t>
            </a: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endParaRPr lang="en-US" sz="2333" b="1" dirty="0">
              <a:solidFill>
                <a:srgbClr val="FFFFFF"/>
              </a:solidFill>
              <a:latin typeface="YaleNew Bold"/>
              <a:ea typeface="YaleNew Bold"/>
              <a:cs typeface="YaleNew Bold"/>
              <a:sym typeface="YaleNew Bold"/>
            </a:endParaRPr>
          </a:p>
          <a:p>
            <a:pPr algn="l">
              <a:lnSpc>
                <a:spcPts val="2519"/>
              </a:lnSpc>
            </a:pP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Data Science and Data Equity</a:t>
            </a:r>
          </a:p>
          <a:p>
            <a:pPr algn="l">
              <a:lnSpc>
                <a:spcPts val="2519"/>
              </a:lnSpc>
            </a:pP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Yale School of Public Health</a:t>
            </a:r>
          </a:p>
          <a:p>
            <a:pPr algn="l">
              <a:lnSpc>
                <a:spcPts val="2519"/>
              </a:lnSpc>
            </a:pPr>
            <a:r>
              <a:rPr lang="en-US" sz="2333" b="1" dirty="0">
                <a:solidFill>
                  <a:srgbClr val="FFFFFF"/>
                </a:solidFill>
                <a:latin typeface="YaleNew Bold"/>
                <a:ea typeface="YaleNew Bold"/>
                <a:cs typeface="YaleNew Bold"/>
                <a:sym typeface="YaleNew Bold"/>
              </a:rPr>
              <a:t>60 College Street, New Haven, CT 06510</a:t>
            </a:r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39E0046A-A5A6-9B1A-B7FF-408A85E9D236}"/>
              </a:ext>
            </a:extLst>
          </p:cNvPr>
          <p:cNvSpPr/>
          <p:nvPr userDrawn="1"/>
        </p:nvSpPr>
        <p:spPr>
          <a:xfrm>
            <a:off x="899160" y="4931684"/>
            <a:ext cx="51968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5C85FCFF-A9EA-C858-F4B7-85F06B97211B}"/>
              </a:ext>
            </a:extLst>
          </p:cNvPr>
          <p:cNvGrpSpPr/>
          <p:nvPr userDrawn="1"/>
        </p:nvGrpSpPr>
        <p:grpSpPr>
          <a:xfrm>
            <a:off x="0" y="-120551"/>
            <a:ext cx="168117" cy="6978551"/>
            <a:chOff x="0" y="-47625"/>
            <a:chExt cx="66416" cy="2756958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F9F7C35-F2E9-2730-8365-542DEB3427BD}"/>
                </a:ext>
              </a:extLst>
            </p:cNvPr>
            <p:cNvSpPr/>
            <p:nvPr/>
          </p:nvSpPr>
          <p:spPr>
            <a:xfrm>
              <a:off x="0" y="0"/>
              <a:ext cx="66416" cy="2709333"/>
            </a:xfrm>
            <a:custGeom>
              <a:avLst/>
              <a:gdLst/>
              <a:ahLst/>
              <a:cxnLst/>
              <a:rect l="l" t="t" r="r" b="b"/>
              <a:pathLst>
                <a:path w="66416" h="2709333">
                  <a:moveTo>
                    <a:pt x="0" y="0"/>
                  </a:moveTo>
                  <a:lnTo>
                    <a:pt x="66416" y="0"/>
                  </a:lnTo>
                  <a:lnTo>
                    <a:pt x="6641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356B">
                    <a:alpha val="100000"/>
                  </a:srgbClr>
                </a:gs>
                <a:gs pos="100000">
                  <a:srgbClr val="7634A6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7DA0FC0D-E3F8-4FAF-DD8F-A85E52F320AD}"/>
                </a:ext>
              </a:extLst>
            </p:cNvPr>
            <p:cNvSpPr txBox="1"/>
            <p:nvPr/>
          </p:nvSpPr>
          <p:spPr>
            <a:xfrm>
              <a:off x="0" y="-47625"/>
              <a:ext cx="6641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11C4FC6-A3EE-F3D6-4978-CA9F6F729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95252"/>
            <a:ext cx="12192000" cy="1015994"/>
          </a:xfrm>
        </p:spPr>
        <p:txBody>
          <a:bodyPr>
            <a:noAutofit/>
          </a:bodyPr>
          <a:lstStyle>
            <a:lvl1pPr algn="ctr">
              <a:defRPr sz="6000">
                <a:solidFill>
                  <a:srgbClr val="F5F5EF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6096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4FF5-91E5-4CFB-8688-551DFC24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FDB2-0FBA-40B3-959D-9D11F551A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203D7-A5A3-4F35-B4F7-9197F45F0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3F6C-FC34-4BC0-AA9C-D9B4DC4C866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3452-388C-4424-8D47-BDEFE115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931A-53CA-4430-81CD-21FD0099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06F2-84E4-4A4A-B51C-BB6160395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99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FE892-1A12-4F1A-BD70-088FCF14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8E53-4053-42D7-B47F-2A3C807D5E2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05985-3116-4E86-AE6A-7455EC8A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B9448-0116-4F19-94D4-E00FAB6B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D6320-F01B-41E2-9800-ECA7D3467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42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371-7B87-491C-A254-75CA26C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0C194-A724-4C87-B8B5-25AF3CC0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A9AD4-9E5A-4390-A004-A5B037C24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916C8-63CD-4BCA-9102-C284A82F8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61495-042D-4509-9B10-37C429AF4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9B11A-510B-43FC-A356-6399E66A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E8E-914C-4967-AAB4-FFA995BEA5A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0E978-706B-4A5A-9570-B7E04077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463B1-3F59-40AA-AC65-ABB93421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0720-A864-4A1A-B947-D12E0253F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8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1D94-DC68-4DB3-B49B-7A308C7E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BF5ED-A7DD-4EF5-AFB7-6A0FAA74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191E1-192D-4BCB-8769-56EB1751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E8E-914C-4967-AAB4-FFA995BEA5A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50F49-E4BD-4B3D-AA2D-F2BC4324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9DA9E-2DDF-40B2-8F51-3DD8AD63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0720-A864-4A1A-B947-D12E0253F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5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3505-596B-4E36-9257-4220271F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363B2-28EC-4495-97A7-DAD42457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77BB7-7C4C-4153-AA08-D42D9522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D81A1-F7F6-4172-9CB8-759C62F5A4A3}" type="datetimeFigureOut">
              <a:rPr lang="en-US" smtClean="0"/>
              <a:t>7/8/2025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133AF-71BB-45F5-B310-F4C36EA3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5E3D-08A7-4F92-9041-B3339327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67FF-2477-4F12-B471-8757EA27ED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5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FBF8-7FA9-3C69-9ACC-E34A7CDC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5B40-6F07-3908-522E-7EC7AD283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60D61-212C-8A07-BF50-DBB004D9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898FF-E50E-07EE-E669-6EE1DF58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130F-3041-3E2E-06DE-36B5B9EC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38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C840-A1AB-49C9-BDEA-E319A9ED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A9FF-78FD-46AF-A73E-EAF37381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EF39-2C6E-4A01-A901-B2EC0AAD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5817-1232-4F38-AFC2-4378E2CCA8F2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EEC97-A901-4033-81E7-323F309E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39F7-F19D-4741-8879-2DB1E5E8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133A-E6D1-4204-8D9A-D50AF0E0B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3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1CE9-51B8-8E10-B3DB-473A07D3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BF303-9A4D-206E-CA1C-408EAA15F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65284-4D5F-8FC4-D695-84AB82A4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CAEF-0D74-B7E3-D1B8-E6726D97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6FBD4-EE2C-0A5B-1A68-26241499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0CBE-657B-4636-4F02-654F9BD1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BDC0-B763-BC50-74FC-0F72BBC74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3F1DF-43A9-190A-7007-906B5A439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36FB6-0BF4-96C5-7DCF-F664AD5D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6C95E-11C7-7A44-3F73-D374CAAB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04118-7419-0E13-51A7-A54ADCDC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5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FAA1-4DB9-6F82-6B62-640E373A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B5A67-01CE-8AD2-C580-DED2432C5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B3B2D-E897-824E-CB8C-EBDC9BB18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B573E-CBAA-4013-8176-BA73396C0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CDD7F-30B0-4D0C-1E99-9E541B84D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B1411-AC0F-5015-D965-6B046222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3C7AF-D9F6-3551-CA5A-B739139C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39A73-3966-E83D-1FBD-850AFD4E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F67A-7BCA-825B-5D1F-9ABA5305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DB72E-5581-F46D-E8E3-A3E7A543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FEB964-6661-A062-CF75-12810370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A6E6B-A34A-E7F5-21CB-97177783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0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F80A0-5F0E-1E18-2711-056A2CF4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7F13D-7BFE-879E-CD89-CE8ADC84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27F0C-1ABF-2C4C-DBB8-879CDE91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31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0C8B-1915-6D2E-00E4-831CD137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B5C7D-B14D-61DC-0760-267C33473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5CC78-CCCF-8945-40E1-53B444210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0CE16-DC85-1C83-78E5-AB6F325E5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5A8DC-3ECD-0BF0-3674-68A9B6DC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3786-15A4-3A62-BEE0-8A08D565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4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716F-DE3E-5C45-0CA8-B6B66A3B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045947-60FE-A6A2-1250-D2E7AA90A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26FC5-A381-7629-E345-2798A7419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67833-3A3E-F26A-038E-5B2D863C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BD5A0-CAF2-BD26-9DD4-72027727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5592A-3247-71F5-9076-63EF16E6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85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076DC-CA57-7DC7-4A4C-7F4C26E1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7E4D3-F99B-0580-4940-457F29D8D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3B00-D984-AAA3-BDDF-5EDC38611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E3205-B1C8-4EC3-B003-988987F484A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CA755-7399-F339-F4F5-1B2B6C559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643D2-CEB5-5592-A1DB-EA7AEDDF6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7BE44-4D4D-4914-A4A5-75096892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0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52" r:id="rId4"/>
    <p:sldLayoutId id="2147483671" r:id="rId5"/>
    <p:sldLayoutId id="2147483654" r:id="rId6"/>
    <p:sldLayoutId id="2147483666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70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33A55-155F-4910-8AD9-BB4AFF35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3DEBC-6282-427D-92CD-718C82D1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4BE75-7C35-420D-A1DB-C1B5334AA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03F6C-FC34-4BC0-AA9C-D9B4DC4C866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4C0D2-103D-457B-A429-45ECDDD39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B27F-4C53-4BA8-87BE-2F20D4EF4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C06F2-84E4-4A4A-B51C-BB6160395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0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86B1E-3D9B-4105-BFDC-E4595AE8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A8FB-0B63-4414-AECE-EDD15AD52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DEDF4-10B5-4F64-92BD-E56AB9037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8E53-4053-42D7-B47F-2A3C807D5E25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E0B6B-18B7-4CB7-972B-17157EA24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C5674-BE24-4912-AB92-9ACB0AA06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D6320-F01B-41E2-9800-ECA7D3467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8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84A111-8DEA-452D-9F6C-BCC2BDB1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00216-A734-4629-AA0F-5D4E49863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BBD3F-4D5B-4472-AA82-B0F4357A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4CE8E-914C-4967-AAB4-FFA995BEA5A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A5343-498F-4DBD-804F-DC121FAFF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6F035-37C3-4153-BEDE-D284CE45D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30720-A864-4A1A-B947-D12E0253F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3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65A8E2-4B4D-4197-82D3-6CABD355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78C47-8AA8-4E2A-8F84-AFCC1A13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6F7A4-71D9-44CD-9F91-B144079DA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D81A1-F7F6-4172-9CB8-759C62F5A4A3}" type="datetimeFigureOut">
              <a:rPr lang="en-US" smtClean="0"/>
              <a:t>7/8/2025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2F3A8-A1D0-4268-95A9-C94E0C895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59B0F-18FC-4199-993E-9DB28F74A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767FF-2477-4F12-B471-8757EA27ED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6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963E2-3E1B-4E0C-8091-71749F30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F5F7-887A-445C-BD41-4E5B1A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B31D-C06F-4537-A108-462B52DD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35817-1232-4F38-AFC2-4378E2CCA8F2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9DC90-0846-4CB0-9338-8B6AFB4E7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CF619-3DFA-4FFE-999F-9CBE1F176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A133A-E6D1-4204-8D9A-D50AF0E0B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0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34643&amp;picture=doomsayer-character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XC3uDuRXJyA?feature=oembed" TargetMode="External"/><Relationship Id="rId4" Type="http://schemas.openxmlformats.org/officeDocument/2006/relationships/image" Target="../media/image4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77.png"/><Relationship Id="rId7" Type="http://schemas.openxmlformats.org/officeDocument/2006/relationships/customXml" Target="../ink/ink2.xml"/><Relationship Id="rId12" Type="http://schemas.openxmlformats.org/officeDocument/2006/relationships/image" Target="../media/image6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79.png"/><Relationship Id="rId2" Type="http://schemas.openxmlformats.org/officeDocument/2006/relationships/image" Target="../media/image42.png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11" Type="http://schemas.openxmlformats.org/officeDocument/2006/relationships/customXml" Target="../ink/ink4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17.xml"/><Relationship Id="rId40" Type="http://schemas.openxmlformats.org/officeDocument/2006/relationships/image" Target="../media/image8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48.gif"/><Relationship Id="rId9" Type="http://schemas.openxmlformats.org/officeDocument/2006/relationships/customXml" Target="../ink/ink3.xml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customXml" Target="../ink/ink12.xml"/><Relationship Id="rId30" Type="http://schemas.openxmlformats.org/officeDocument/2006/relationships/image" Target="../media/image75.png"/><Relationship Id="rId35" Type="http://schemas.openxmlformats.org/officeDocument/2006/relationships/customXml" Target="../ink/ink16.xml"/><Relationship Id="rId8" Type="http://schemas.openxmlformats.org/officeDocument/2006/relationships/image" Target="../media/image64.png"/><Relationship Id="rId3" Type="http://schemas.openxmlformats.org/officeDocument/2006/relationships/image" Target="../media/image43.t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A30085-D515-BF94-C5A9-8C62F343D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Population Health Modeling: </a:t>
            </a:r>
            <a:r>
              <a:rPr lang="en-US"/>
              <a:t>Day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9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AEB107F-69A9-407E-BB44-BEE36A3D6D28}"/>
              </a:ext>
            </a:extLst>
          </p:cNvPr>
          <p:cNvGrpSpPr/>
          <p:nvPr/>
        </p:nvGrpSpPr>
        <p:grpSpPr>
          <a:xfrm>
            <a:off x="293161" y="1517911"/>
            <a:ext cx="4712470" cy="3629123"/>
            <a:chOff x="293161" y="1517911"/>
            <a:chExt cx="4712470" cy="362912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590D5D9-6AF1-42F9-8D41-90B7664E3B26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8" name="Gleichschenkliges Dreieck 3">
                <a:extLst>
                  <a:ext uri="{FF2B5EF4-FFF2-40B4-BE49-F238E27FC236}">
                    <a16:creationId xmlns:a16="http://schemas.microsoft.com/office/drawing/2014/main" id="{969048FF-8288-4AD1-B2B9-C89A89F692FA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040259-34F8-4E2B-B41C-DD020CF5EDAF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B451F74-8496-4361-A89F-B6ACDFBD7B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6498615-7C19-474B-B052-9771B223C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2CA691-1EB3-473A-AFB9-A835C82F878D}"/>
                </a:ext>
              </a:extLst>
            </p:cNvPr>
            <p:cNvSpPr txBox="1"/>
            <p:nvPr/>
          </p:nvSpPr>
          <p:spPr>
            <a:xfrm>
              <a:off x="1357925" y="4477732"/>
              <a:ext cx="3563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asymptomatic carriage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375239-71B8-40FB-A68A-2285BA70912C}"/>
                </a:ext>
              </a:extLst>
            </p:cNvPr>
            <p:cNvSpPr txBox="1"/>
            <p:nvPr/>
          </p:nvSpPr>
          <p:spPr>
            <a:xfrm>
              <a:off x="1438049" y="3643991"/>
              <a:ext cx="2690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non-invasive disease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5E26EF-86BD-4815-BA20-CF58518B7602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invasive disease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B72A63-4E81-46C3-AA99-62B494450D66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death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03CC87-1F7A-4D41-87BE-429F50844155}"/>
              </a:ext>
            </a:extLst>
          </p:cNvPr>
          <p:cNvGrpSpPr/>
          <p:nvPr/>
        </p:nvGrpSpPr>
        <p:grpSpPr>
          <a:xfrm>
            <a:off x="7186369" y="1517911"/>
            <a:ext cx="4712470" cy="3629123"/>
            <a:chOff x="7186369" y="1517911"/>
            <a:chExt cx="4712470" cy="3629123"/>
          </a:xfrm>
        </p:grpSpPr>
        <p:sp>
          <p:nvSpPr>
            <p:cNvPr id="10" name="Gleichschenkliges Dreieck 3">
              <a:extLst>
                <a:ext uri="{FF2B5EF4-FFF2-40B4-BE49-F238E27FC236}">
                  <a16:creationId xmlns:a16="http://schemas.microsoft.com/office/drawing/2014/main" id="{744227A4-594B-4E3C-9693-7FE57EE1E143}"/>
                </a:ext>
              </a:extLst>
            </p:cNvPr>
            <p:cNvSpPr/>
            <p:nvPr/>
          </p:nvSpPr>
          <p:spPr>
            <a:xfrm>
              <a:off x="7186369" y="1517911"/>
              <a:ext cx="4712470" cy="3629123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DCAC08-D282-44AC-A1FB-A807C44FC680}"/>
                </a:ext>
              </a:extLst>
            </p:cNvPr>
            <p:cNvSpPr txBox="1"/>
            <p:nvPr/>
          </p:nvSpPr>
          <p:spPr>
            <a:xfrm rot="19370846">
              <a:off x="8220150" y="4099155"/>
              <a:ext cx="704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ndara" panose="020E0502030303020204" pitchFamily="34" charset="0"/>
                </a:rPr>
                <a:t>host</a:t>
              </a:r>
              <a:endParaRPr lang="en-US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334596-3A2B-4725-B2A4-599F01B0C138}"/>
                </a:ext>
              </a:extLst>
            </p:cNvPr>
            <p:cNvSpPr txBox="1"/>
            <p:nvPr/>
          </p:nvSpPr>
          <p:spPr>
            <a:xfrm rot="2442234">
              <a:off x="10226149" y="4295217"/>
              <a:ext cx="1245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ndara" panose="020E0502030303020204" pitchFamily="34" charset="0"/>
                </a:rPr>
                <a:t>pathogen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C785F-1ACD-4D4F-9717-5877544BF6B6}"/>
                </a:ext>
              </a:extLst>
            </p:cNvPr>
            <p:cNvSpPr txBox="1"/>
            <p:nvPr/>
          </p:nvSpPr>
          <p:spPr>
            <a:xfrm rot="5400000">
              <a:off x="8729804" y="2575692"/>
              <a:ext cx="1689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ndara" panose="020E0502030303020204" pitchFamily="34" charset="0"/>
                </a:rPr>
                <a:t>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3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4966-10B8-13F4-A568-3F6471DC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76B9FC-ECFC-7C05-FE6C-8D006560D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160" y="2708031"/>
            <a:ext cx="10393680" cy="61256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Pneumococcal Diagnostics</a:t>
            </a:r>
          </a:p>
        </p:txBody>
      </p:sp>
    </p:spTree>
    <p:extLst>
      <p:ext uri="{BB962C8B-B14F-4D97-AF65-F5344CB8AC3E}">
        <p14:creationId xmlns:p14="http://schemas.microsoft.com/office/powerpoint/2010/main" val="28075136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7689-1BF4-EE5B-C70A-52EA33E9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How do we find IPD?</a:t>
            </a:r>
          </a:p>
        </p:txBody>
      </p:sp>
      <p:pic>
        <p:nvPicPr>
          <p:cNvPr id="5" name="Content Placeholder 4" descr="A person and person with blindfolds&#10;&#10;Description automatically generated">
            <a:extLst>
              <a:ext uri="{FF2B5EF4-FFF2-40B4-BE49-F238E27FC236}">
                <a16:creationId xmlns:a16="http://schemas.microsoft.com/office/drawing/2014/main" id="{E9F7E065-6F69-1D77-CE86-C3983EC04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43906" y="1690688"/>
            <a:ext cx="6704541" cy="5028406"/>
          </a:xfrm>
        </p:spPr>
      </p:pic>
    </p:spTree>
    <p:extLst>
      <p:ext uri="{BB962C8B-B14F-4D97-AF65-F5344CB8AC3E}">
        <p14:creationId xmlns:p14="http://schemas.microsoft.com/office/powerpoint/2010/main" val="26990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FB28-27DD-9DC2-3417-BA404D08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Blood culture guidelines for CAP</a:t>
            </a:r>
          </a:p>
        </p:txBody>
      </p:sp>
      <p:pic>
        <p:nvPicPr>
          <p:cNvPr id="5" name="Content Placeholder 4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CA7DE88F-1BA0-0C4E-F9E4-8946E8C4A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9" y="1690688"/>
            <a:ext cx="11555629" cy="48021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9D5D23-7349-5F02-FC5C-3C303ADAD655}"/>
              </a:ext>
            </a:extLst>
          </p:cNvPr>
          <p:cNvSpPr/>
          <p:nvPr/>
        </p:nvSpPr>
        <p:spPr>
          <a:xfrm>
            <a:off x="327378" y="4323644"/>
            <a:ext cx="11864622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86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341A-D3EE-5621-E31B-8A93C731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Criteria for severe CAP</a:t>
            </a:r>
          </a:p>
        </p:txBody>
      </p:sp>
      <p:pic>
        <p:nvPicPr>
          <p:cNvPr id="5" name="Content Placeholder 4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68BEF87B-F472-03B6-B980-6EFB4757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56" y="1224950"/>
            <a:ext cx="7123311" cy="5633049"/>
          </a:xfrm>
        </p:spPr>
      </p:pic>
    </p:spTree>
    <p:extLst>
      <p:ext uri="{BB962C8B-B14F-4D97-AF65-F5344CB8AC3E}">
        <p14:creationId xmlns:p14="http://schemas.microsoft.com/office/powerpoint/2010/main" val="34126096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6037-D48E-D37A-2DD5-C4A66A3A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21" y="365125"/>
            <a:ext cx="11413067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YNHH Admissions with a primary diagnosis of pneumonia, proportion of cases with blood culture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0E820C-CF55-264E-8C6B-CEDFC0BBB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867" y="1575702"/>
            <a:ext cx="8534400" cy="51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58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8265-BBD9-59D6-D67B-4C7BCE02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YaleNew" panose="02000602050000020003" pitchFamily="50" charset="0"/>
                <a:cs typeface="Arial" panose="020B0604020202020204" pitchFamily="34" charset="0"/>
              </a:rPr>
              <a:t>YNHH Admissions with a primary diagnosis of sepsis, proportion of cases with blood culture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F3DEE-135C-015A-3FD8-893C04C25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178" y="1836769"/>
            <a:ext cx="7540977" cy="45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E037C4A-B71C-9A23-454A-FE66E6F2D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" r="-1635" b="4"/>
          <a:stretch/>
        </p:blipFill>
        <p:spPr bwMode="auto">
          <a:xfrm>
            <a:off x="1434234" y="832338"/>
            <a:ext cx="9323532" cy="50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4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B9429-86C4-5C6D-5C54-F6F1B437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AE41AF-B286-1316-D292-2CF5808A24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Antibiotic Therapy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3CB4D-FA46-457E-4C1D-6C770B62B7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19B68E7-AB45-1779-E88F-448EC9522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t="-7260" r="50491" b="39011"/>
          <a:stretch/>
        </p:blipFill>
        <p:spPr>
          <a:xfrm>
            <a:off x="1426388" y="2024306"/>
            <a:ext cx="2879498" cy="296972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7065CC0-DDA5-429A-5934-663997A0D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6182"/>
          <a:stretch/>
        </p:blipFill>
        <p:spPr>
          <a:xfrm>
            <a:off x="6833381" y="2472110"/>
            <a:ext cx="3565584" cy="31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B6DC-9BCF-5E3C-4CCB-B96718B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isolates classified as intermediate or resistant to AT LEAST ONE antibiotic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FDA11A-9D2D-24CD-3F16-0E3B305E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60" y="1686778"/>
            <a:ext cx="10025607" cy="47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9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7A499-7E94-1084-AAC4-31CF9B54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FE0EE-3A97-9FD0-6D1C-D9D671595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Streptococcus pneumoniae</a:t>
            </a:r>
            <a:r>
              <a:rPr lang="en-US" dirty="0"/>
              <a:t>  Basic Fact Sheet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235F-6BDC-3304-571C-E670C52879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3543" y="1651000"/>
            <a:ext cx="10022026" cy="3460262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Gram positive, spherical, paired bacteria that commonly colonizes the nasopharyngeal tract.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Pneumococcal disease occurs when bacteria in the nasopharyngeal tract move on to other spaces in the body.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Pneumococcal disease is a major cause of morbidity and mortality worldwide, with 14.5 million cases and 826,000 deaths.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Burden of disease is highest in the very young and the very old, especially in settings with limited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4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36997-BEE2-39B6-E89D-43659A945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F0B14-3C28-FB14-39EB-87C015BBC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2528" y="2151186"/>
            <a:ext cx="10393680" cy="22449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Pneumococcal Serotypes,  </a:t>
            </a:r>
          </a:p>
          <a:p>
            <a:pPr marL="0" indent="0">
              <a:buNone/>
            </a:pPr>
            <a:r>
              <a:rPr lang="en-US"/>
              <a:t>Pneumococcal Vaccines,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23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14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320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217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4A282-5D24-99F7-E80B-42B0D2D2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11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D3EBE3-5A7B-896D-FC37-C4097749F1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6651" y="312095"/>
            <a:ext cx="10393680" cy="7356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Check-In</a:t>
            </a:r>
          </a:p>
        </p:txBody>
      </p:sp>
      <p:pic>
        <p:nvPicPr>
          <p:cNvPr id="4" name="Picture 3" descr="A qr code with blue and white squares&#10;&#10;AI-generated content may be incorrect.">
            <a:extLst>
              <a:ext uri="{FF2B5EF4-FFF2-40B4-BE49-F238E27FC236}">
                <a16:creationId xmlns:a16="http://schemas.microsoft.com/office/drawing/2014/main" id="{84C42623-2953-42C4-B290-B1783F9AC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3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B925F-C5C2-D626-A5ED-088E02043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FC40BB31-D0AA-46A3-A63D-7150EEB86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" t="10485" r="56533" b="34527"/>
          <a:stretch/>
        </p:blipFill>
        <p:spPr>
          <a:xfrm>
            <a:off x="538213" y="1668779"/>
            <a:ext cx="3334352" cy="3520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77781B-818C-B06F-E61F-F69E871FA3E4}"/>
              </a:ext>
            </a:extLst>
          </p:cNvPr>
          <p:cNvSpPr txBox="1"/>
          <p:nvPr/>
        </p:nvSpPr>
        <p:spPr>
          <a:xfrm>
            <a:off x="4255477" y="2315197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First in use in the US in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Given to infants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Targeting the </a:t>
            </a:r>
            <a:r>
              <a:rPr lang="en-US" sz="3200" dirty="0" err="1">
                <a:latin typeface="YaleNew" panose="02000602050000020003" pitchFamily="50" charset="0"/>
              </a:rPr>
              <a:t>pneumos</a:t>
            </a:r>
            <a:r>
              <a:rPr lang="en-US" sz="3200" dirty="0">
                <a:latin typeface="YaleNew" panose="02000602050000020003" pitchFamily="50" charset="0"/>
              </a:rPr>
              <a:t> most common in severe disease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4FA807-D600-6BEB-33A7-489E440AE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Pneumococcal Conjugate Vaccines</a:t>
            </a:r>
          </a:p>
        </p:txBody>
      </p:sp>
    </p:spTree>
    <p:extLst>
      <p:ext uri="{BB962C8B-B14F-4D97-AF65-F5344CB8AC3E}">
        <p14:creationId xmlns:p14="http://schemas.microsoft.com/office/powerpoint/2010/main" val="3334270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ED58-091F-4D89-9CEC-1C29B7FE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PCV serotypes in Invasive Pneumococcal Disease in Germany, 1992-2019</a:t>
            </a:r>
            <a:endParaRPr lang="en-US" sz="3200" dirty="0">
              <a:latin typeface="Avenir Next LT Pro" panose="020B05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68384C5-5615-4335-A69E-DCEA16C5A610}"/>
              </a:ext>
            </a:extLst>
          </p:cNvPr>
          <p:cNvGraphicFramePr>
            <a:graphicFrameLocks/>
          </p:cNvGraphicFramePr>
          <p:nvPr/>
        </p:nvGraphicFramePr>
        <p:xfrm>
          <a:off x="838200" y="1825626"/>
          <a:ext cx="10285141" cy="4285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08E2DE-93A5-4B91-AF5E-A521959DCC13}"/>
              </a:ext>
            </a:extLst>
          </p:cNvPr>
          <p:cNvCxnSpPr/>
          <p:nvPr/>
        </p:nvCxnSpPr>
        <p:spPr>
          <a:xfrm>
            <a:off x="6096000" y="1949116"/>
            <a:ext cx="0" cy="4319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2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05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02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653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5000" b="-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72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Crayola Colored Pencils Adult Coloring Set, Gift, 100 Count :  Toys &amp; Games">
            <a:extLst>
              <a:ext uri="{FF2B5EF4-FFF2-40B4-BE49-F238E27FC236}">
                <a16:creationId xmlns:a16="http://schemas.microsoft.com/office/drawing/2014/main" id="{6EBEB969-6A71-4815-8492-ACFC961E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0" y="189012"/>
            <a:ext cx="6963930" cy="66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1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125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4DDFB-AAB5-50DE-6DA1-BF3B12089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86EEB-2995-B9EC-80A0-ED7270EB34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EFF46-9AEC-1A64-8014-AEF92BCED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448"/>
            <a:ext cx="121920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E1AD37-3164-FD9F-98FB-5D8C7B62B5DD}"/>
              </a:ext>
            </a:extLst>
          </p:cNvPr>
          <p:cNvSpPr txBox="1"/>
          <p:nvPr/>
        </p:nvSpPr>
        <p:spPr>
          <a:xfrm>
            <a:off x="9132277" y="5927578"/>
            <a:ext cx="30597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Zheng et al. SPD_1495 Contributes to Capsular Polysaccharide Synthesis and Virulence in Streptococcus pneumoniae. mSystems5:10.1128/msystems.00025-20.</a:t>
            </a:r>
          </a:p>
        </p:txBody>
      </p:sp>
    </p:spTree>
    <p:extLst>
      <p:ext uri="{BB962C8B-B14F-4D97-AF65-F5344CB8AC3E}">
        <p14:creationId xmlns:p14="http://schemas.microsoft.com/office/powerpoint/2010/main" val="3736668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5000" b="-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55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656D1-1B4A-5941-1DAB-60F55E9D1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Brief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C94C7-7481-6090-63A0-689750B3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Basic philosophical and ethical principles for public health research and public health modeling</a:t>
            </a:r>
          </a:p>
          <a:p>
            <a:pPr marL="0" indent="0">
              <a:buNone/>
            </a:pPr>
            <a:r>
              <a:rPr lang="en-US" dirty="0"/>
              <a:t>Outbreak Investigations- lots of moving parts in any data collection/analysis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ayola Classic Color Crayons, Tuck Box, 8 Colors - Janeice Products Co Inc">
            <a:extLst>
              <a:ext uri="{FF2B5EF4-FFF2-40B4-BE49-F238E27FC236}">
                <a16:creationId xmlns:a16="http://schemas.microsoft.com/office/drawing/2014/main" id="{0F4A2ADB-BB36-4288-B040-3125B2C9F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B125EB1-701C-49A1-87F1-C1BDC719CD54}"/>
              </a:ext>
            </a:extLst>
          </p:cNvPr>
          <p:cNvSpPr/>
          <p:nvPr/>
        </p:nvSpPr>
        <p:spPr>
          <a:xfrm>
            <a:off x="5913120" y="5471160"/>
            <a:ext cx="548640" cy="5486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F5CDC-B192-487C-A27B-0DBD4A7BEDF5}"/>
              </a:ext>
            </a:extLst>
          </p:cNvPr>
          <p:cNvSpPr txBox="1"/>
          <p:nvPr/>
        </p:nvSpPr>
        <p:spPr>
          <a:xfrm>
            <a:off x="5945204" y="5391537"/>
            <a:ext cx="644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masis MT Pro Black" panose="020B0604020202020204" pitchFamily="18" charset="0"/>
              </a:rPr>
              <a:t>7</a:t>
            </a:r>
            <a:endParaRPr lang="en-US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83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78891-A5A7-61D4-6D20-9A3D389C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220F-AEC3-F016-58B8-DB771EFF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PCV serotypes in Invasive Pneumococcal Disease in Germany, 1992-2019</a:t>
            </a:r>
            <a:endParaRPr lang="en-US" sz="3200" dirty="0">
              <a:latin typeface="Avenir Next LT Pro" panose="020B05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83B2C0B-82C2-78C8-7D5B-FD3284E2DC40}"/>
              </a:ext>
            </a:extLst>
          </p:cNvPr>
          <p:cNvGraphicFramePr>
            <a:graphicFrameLocks/>
          </p:cNvGraphicFramePr>
          <p:nvPr/>
        </p:nvGraphicFramePr>
        <p:xfrm>
          <a:off x="838200" y="1825626"/>
          <a:ext cx="10285141" cy="4285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753BA3-9021-F303-7B94-D03050D5E378}"/>
              </a:ext>
            </a:extLst>
          </p:cNvPr>
          <p:cNvCxnSpPr/>
          <p:nvPr/>
        </p:nvCxnSpPr>
        <p:spPr>
          <a:xfrm>
            <a:off x="6096000" y="1949116"/>
            <a:ext cx="0" cy="4319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98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45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D9D2-1736-45B9-AD34-97D3B9F8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7"/>
            <a:ext cx="10758055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Avenir Next LT Pro" panose="020B0504020202020204" pitchFamily="34" charset="0"/>
              </a:rPr>
              <a:t>New PCV serotypes in Invasive Pneumococcal Disease, Germany, 1992-2019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064068A-2BF2-4F13-8CEA-7D817D1B6031}"/>
              </a:ext>
            </a:extLst>
          </p:cNvPr>
          <p:cNvGraphicFramePr>
            <a:graphicFrameLocks/>
          </p:cNvGraphicFramePr>
          <p:nvPr/>
        </p:nvGraphicFramePr>
        <p:xfrm>
          <a:off x="228599" y="2036618"/>
          <a:ext cx="10758055" cy="455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08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D9D2-1736-45B9-AD34-97D3B9F8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7"/>
            <a:ext cx="10758055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Avenir Next LT Pro" panose="020B0504020202020204" pitchFamily="34" charset="0"/>
              </a:rPr>
              <a:t>New PCV serotypes in Invasive Pneumococcal Disease, Germany, 1992-2019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064068A-2BF2-4F13-8CEA-7D817D1B6031}"/>
              </a:ext>
            </a:extLst>
          </p:cNvPr>
          <p:cNvGraphicFramePr>
            <a:graphicFrameLocks/>
          </p:cNvGraphicFramePr>
          <p:nvPr/>
        </p:nvGraphicFramePr>
        <p:xfrm>
          <a:off x="228599" y="2036618"/>
          <a:ext cx="10758055" cy="455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0F330A-EEF5-40FE-8EA6-BFECF85A38E9}"/>
              </a:ext>
            </a:extLst>
          </p:cNvPr>
          <p:cNvCxnSpPr>
            <a:cxnSpLocks/>
          </p:cNvCxnSpPr>
          <p:nvPr/>
        </p:nvCxnSpPr>
        <p:spPr>
          <a:xfrm>
            <a:off x="7056120" y="1859280"/>
            <a:ext cx="0" cy="45872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52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1851-7B40-53F2-73E4-182A0D5C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isolates classified as intermediate or resistant to ANY antibiotic class,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vaccine serotype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DD59F-4BA6-7136-65B9-6DEEFD15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466"/>
            <a:ext cx="10101124" cy="484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2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1A0BC-2429-4282-8AC3-D79A0417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56" y="1066800"/>
            <a:ext cx="550320" cy="7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52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1A0BC-2429-4282-8AC3-D79A0417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56" y="1066800"/>
            <a:ext cx="550320" cy="703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CDD05-7349-4E26-A460-FFA753DAD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946" y="1957267"/>
            <a:ext cx="1286054" cy="17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0C985-5DCB-4A0C-8F50-481884685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413" y="1561027"/>
            <a:ext cx="128605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3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DF0B-E3EE-43FE-965A-5FED0C17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Avenir Next LT Pro" panose="020B0504020202020204" pitchFamily="34" charset="0"/>
              </a:rPr>
              <a:t>New-New vaccine serotypes in Invasive Pneumococcal Disease in Germany, 1992-2019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592E5F-6CD8-4849-AC2E-C5B2710144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D1F634-5DDD-4D6A-90FF-C0C6A4F3292B}"/>
              </a:ext>
            </a:extLst>
          </p:cNvPr>
          <p:cNvCxnSpPr/>
          <p:nvPr/>
        </p:nvCxnSpPr>
        <p:spPr>
          <a:xfrm>
            <a:off x="6217920" y="2042160"/>
            <a:ext cx="0" cy="402336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E95252-AF77-4A3E-AED7-C187CF2E4898}"/>
              </a:ext>
            </a:extLst>
          </p:cNvPr>
          <p:cNvCxnSpPr/>
          <p:nvPr/>
        </p:nvCxnSpPr>
        <p:spPr>
          <a:xfrm>
            <a:off x="7406640" y="1989614"/>
            <a:ext cx="0" cy="402336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42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7521A972-04CF-4AD6-A244-A0687878A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" r="18585" b="17165"/>
          <a:stretch/>
        </p:blipFill>
        <p:spPr>
          <a:xfrm>
            <a:off x="20" y="0"/>
            <a:ext cx="9926033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3D76D-1FED-46D3-A995-D3A86626189D}"/>
              </a:ext>
            </a:extLst>
          </p:cNvPr>
          <p:cNvSpPr txBox="1"/>
          <p:nvPr/>
        </p:nvSpPr>
        <p:spPr>
          <a:xfrm>
            <a:off x="3172691" y="2479963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2CD172-FF51-4A62-9361-F2E4C588BB9F}"/>
              </a:ext>
            </a:extLst>
          </p:cNvPr>
          <p:cNvSpPr txBox="1"/>
          <p:nvPr/>
        </p:nvSpPr>
        <p:spPr>
          <a:xfrm>
            <a:off x="1856509" y="2052934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9V</a:t>
            </a:r>
            <a:endParaRPr lang="en-US" sz="2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48BEF-789D-4A30-B704-57E4EEF14A20}"/>
              </a:ext>
            </a:extLst>
          </p:cNvPr>
          <p:cNvSpPr txBox="1"/>
          <p:nvPr/>
        </p:nvSpPr>
        <p:spPr>
          <a:xfrm>
            <a:off x="1856509" y="2886208"/>
            <a:ext cx="52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6B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EB023-E5F1-4C8F-881C-F47C3877AC71}"/>
              </a:ext>
            </a:extLst>
          </p:cNvPr>
          <p:cNvSpPr txBox="1"/>
          <p:nvPr/>
        </p:nvSpPr>
        <p:spPr>
          <a:xfrm>
            <a:off x="3200401" y="3320162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6F2C8-FDF8-48CE-9025-DCB34C721395}"/>
              </a:ext>
            </a:extLst>
          </p:cNvPr>
          <p:cNvSpPr txBox="1"/>
          <p:nvPr/>
        </p:nvSpPr>
        <p:spPr>
          <a:xfrm>
            <a:off x="3061857" y="1586345"/>
            <a:ext cx="72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18C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4C21B-4577-472C-917B-667ECAE8A896}"/>
              </a:ext>
            </a:extLst>
          </p:cNvPr>
          <p:cNvSpPr txBox="1"/>
          <p:nvPr/>
        </p:nvSpPr>
        <p:spPr>
          <a:xfrm>
            <a:off x="4348802" y="2054937"/>
            <a:ext cx="72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19F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EB1A2-0383-46C9-80A9-591FEA944D25}"/>
              </a:ext>
            </a:extLst>
          </p:cNvPr>
          <p:cNvSpPr txBox="1"/>
          <p:nvPr/>
        </p:nvSpPr>
        <p:spPr>
          <a:xfrm>
            <a:off x="4321092" y="2886207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23F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9CB-7D46-42A3-9717-D99E32BC6338}"/>
              </a:ext>
            </a:extLst>
          </p:cNvPr>
          <p:cNvSpPr txBox="1"/>
          <p:nvPr/>
        </p:nvSpPr>
        <p:spPr>
          <a:xfrm>
            <a:off x="5430983" y="5084618"/>
            <a:ext cx="49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5EADE-DAE3-493E-AA44-161894178045}"/>
              </a:ext>
            </a:extLst>
          </p:cNvPr>
          <p:cNvSpPr txBox="1"/>
          <p:nvPr/>
        </p:nvSpPr>
        <p:spPr>
          <a:xfrm>
            <a:off x="6691746" y="4609098"/>
            <a:ext cx="51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1D202-A4C5-4948-AACB-B5FF60129DBD}"/>
              </a:ext>
            </a:extLst>
          </p:cNvPr>
          <p:cNvSpPr txBox="1"/>
          <p:nvPr/>
        </p:nvSpPr>
        <p:spPr>
          <a:xfrm>
            <a:off x="7923276" y="5098473"/>
            <a:ext cx="83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7F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DE0DE-FE10-4EC4-9516-21D93098CF6D}"/>
              </a:ext>
            </a:extLst>
          </p:cNvPr>
          <p:cNvSpPr txBox="1"/>
          <p:nvPr/>
        </p:nvSpPr>
        <p:spPr>
          <a:xfrm>
            <a:off x="5403276" y="5943599"/>
            <a:ext cx="49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FDCCC-E0D8-4E50-A9CF-C3B79F6610D7}"/>
              </a:ext>
            </a:extLst>
          </p:cNvPr>
          <p:cNvSpPr txBox="1"/>
          <p:nvPr/>
        </p:nvSpPr>
        <p:spPr>
          <a:xfrm>
            <a:off x="6600930" y="6202146"/>
            <a:ext cx="73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6A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3F9FE-FC9A-426D-9BE7-363F81C124B0}"/>
              </a:ext>
            </a:extLst>
          </p:cNvPr>
          <p:cNvSpPr txBox="1"/>
          <p:nvPr/>
        </p:nvSpPr>
        <p:spPr>
          <a:xfrm>
            <a:off x="7813966" y="5915889"/>
            <a:ext cx="73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19A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E7BC80-B395-4B73-A108-0D67C699D4F1}"/>
              </a:ext>
            </a:extLst>
          </p:cNvPr>
          <p:cNvSpPr txBox="1"/>
          <p:nvPr/>
        </p:nvSpPr>
        <p:spPr>
          <a:xfrm>
            <a:off x="6374617" y="1817177"/>
            <a:ext cx="74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10A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7127A-0AE7-4FB4-8D8C-0E555660BC44}"/>
              </a:ext>
            </a:extLst>
          </p:cNvPr>
          <p:cNvSpPr txBox="1"/>
          <p:nvPr/>
        </p:nvSpPr>
        <p:spPr>
          <a:xfrm>
            <a:off x="7661564" y="1401541"/>
            <a:ext cx="5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11A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59AB5-86EE-4431-91B4-990CA1F25DF3}"/>
              </a:ext>
            </a:extLst>
          </p:cNvPr>
          <p:cNvSpPr txBox="1"/>
          <p:nvPr/>
        </p:nvSpPr>
        <p:spPr>
          <a:xfrm>
            <a:off x="8950037" y="1810249"/>
            <a:ext cx="72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12F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2AD1FA-6F90-4636-AF6F-E30B5E7C7A63}"/>
              </a:ext>
            </a:extLst>
          </p:cNvPr>
          <p:cNvSpPr txBox="1"/>
          <p:nvPr/>
        </p:nvSpPr>
        <p:spPr>
          <a:xfrm>
            <a:off x="8920809" y="2661661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15B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CDAC8-F8C9-495D-A3A4-E834B71988CB}"/>
              </a:ext>
            </a:extLst>
          </p:cNvPr>
          <p:cNvSpPr txBox="1"/>
          <p:nvPr/>
        </p:nvSpPr>
        <p:spPr>
          <a:xfrm>
            <a:off x="7661564" y="3089329"/>
            <a:ext cx="73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22F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4E5F7-1668-497C-9D9F-3D6EA0CD2DC6}"/>
              </a:ext>
            </a:extLst>
          </p:cNvPr>
          <p:cNvSpPr txBox="1"/>
          <p:nvPr/>
        </p:nvSpPr>
        <p:spPr>
          <a:xfrm>
            <a:off x="6374617" y="2661661"/>
            <a:ext cx="66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33F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94DE1-DCF9-432C-92C5-D3DF9DA05FEA}"/>
              </a:ext>
            </a:extLst>
          </p:cNvPr>
          <p:cNvSpPr txBox="1"/>
          <p:nvPr/>
        </p:nvSpPr>
        <p:spPr>
          <a:xfrm>
            <a:off x="7800117" y="2237277"/>
            <a:ext cx="5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EC04B-3713-499C-8A1F-06F90259778E}"/>
              </a:ext>
            </a:extLst>
          </p:cNvPr>
          <p:cNvSpPr txBox="1"/>
          <p:nvPr/>
        </p:nvSpPr>
        <p:spPr>
          <a:xfrm>
            <a:off x="11042074" y="369170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15A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EC551-4135-47E4-89EF-0B4FB82F962A}"/>
              </a:ext>
            </a:extLst>
          </p:cNvPr>
          <p:cNvSpPr txBox="1"/>
          <p:nvPr/>
        </p:nvSpPr>
        <p:spPr>
          <a:xfrm>
            <a:off x="11042074" y="1200005"/>
            <a:ext cx="72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24F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6D3BA8-A73F-41FB-A062-375E1D168442}"/>
              </a:ext>
            </a:extLst>
          </p:cNvPr>
          <p:cNvSpPr txBox="1"/>
          <p:nvPr/>
        </p:nvSpPr>
        <p:spPr>
          <a:xfrm>
            <a:off x="11017419" y="2041082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35B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B0C55A-C499-4D5D-853A-D28B47EAB63D}"/>
              </a:ext>
            </a:extLst>
          </p:cNvPr>
          <p:cNvSpPr txBox="1"/>
          <p:nvPr/>
        </p:nvSpPr>
        <p:spPr>
          <a:xfrm>
            <a:off x="11057456" y="2844641"/>
            <a:ext cx="74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28F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C1BFC9-848E-4890-A382-D1DADDD11D73}"/>
              </a:ext>
            </a:extLst>
          </p:cNvPr>
          <p:cNvSpPr txBox="1"/>
          <p:nvPr/>
        </p:nvSpPr>
        <p:spPr>
          <a:xfrm>
            <a:off x="11043601" y="3740262"/>
            <a:ext cx="70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16F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1F610-E769-40E2-A8A2-64099658CB00}"/>
              </a:ext>
            </a:extLst>
          </p:cNvPr>
          <p:cNvSpPr txBox="1"/>
          <p:nvPr/>
        </p:nvSpPr>
        <p:spPr>
          <a:xfrm>
            <a:off x="11107473" y="4609098"/>
            <a:ext cx="51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38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F5726A-A880-4DB1-B1DB-5CDFB94C971C}"/>
              </a:ext>
            </a:extLst>
          </p:cNvPr>
          <p:cNvSpPr txBox="1"/>
          <p:nvPr/>
        </p:nvSpPr>
        <p:spPr>
          <a:xfrm>
            <a:off x="11111355" y="5454224"/>
            <a:ext cx="69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9A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393EC-3E1A-46BC-B008-AC5B719B5CCD}"/>
              </a:ext>
            </a:extLst>
          </p:cNvPr>
          <p:cNvSpPr txBox="1"/>
          <p:nvPr/>
        </p:nvSpPr>
        <p:spPr>
          <a:xfrm>
            <a:off x="11029746" y="6322134"/>
            <a:ext cx="65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10B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6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CF42A-1C92-2011-863E-2B71A984F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Brief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58F48-1A17-AC58-3AB6-35A7CBE76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Info dump: </a:t>
            </a:r>
            <a:r>
              <a:rPr lang="en-US" i="1" dirty="0"/>
              <a:t>Streptococcus pneumoniae</a:t>
            </a:r>
          </a:p>
          <a:p>
            <a:pPr marL="0" indent="0">
              <a:buNone/>
            </a:pPr>
            <a:r>
              <a:rPr lang="en-US" dirty="0"/>
              <a:t>Info dump: pneumococcal vaccines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Info smattering: infectious disease surveillance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Small LARP?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AE2DE-0D9F-16FE-5B31-1A5516AB77AD}"/>
              </a:ext>
            </a:extLst>
          </p:cNvPr>
          <p:cNvSpPr txBox="1"/>
          <p:nvPr/>
        </p:nvSpPr>
        <p:spPr>
          <a:xfrm>
            <a:off x="2543908" y="4310742"/>
            <a:ext cx="7655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 analysis: background and walkthrough</a:t>
            </a:r>
          </a:p>
          <a:p>
            <a:r>
              <a:rPr lang="en-US" dirty="0"/>
              <a:t>Time series analysis: designing a research question and modifying code</a:t>
            </a:r>
          </a:p>
          <a:p>
            <a:r>
              <a:rPr lang="en-US" dirty="0"/>
              <a:t>Time series analysis:  data viz, prepare presentation and poster materials</a:t>
            </a:r>
          </a:p>
        </p:txBody>
      </p:sp>
    </p:spTree>
    <p:extLst>
      <p:ext uri="{BB962C8B-B14F-4D97-AF65-F5344CB8AC3E}">
        <p14:creationId xmlns:p14="http://schemas.microsoft.com/office/powerpoint/2010/main" val="1884302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04FE03-C2A1-437B-9D9D-BDC758FA9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5" b="10876"/>
          <a:stretch/>
        </p:blipFill>
        <p:spPr>
          <a:xfrm>
            <a:off x="95479" y="208027"/>
            <a:ext cx="6667267" cy="3092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F50A63-EC01-4E40-A4FF-5EFCBC835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4" b="4741"/>
          <a:stretch/>
        </p:blipFill>
        <p:spPr>
          <a:xfrm>
            <a:off x="181717" y="3549316"/>
            <a:ext cx="6581029" cy="329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08513-C765-44CF-87E4-B9A24A76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9" t="6845" r="6212" b="10004"/>
          <a:stretch/>
        </p:blipFill>
        <p:spPr>
          <a:xfrm>
            <a:off x="6244388" y="108284"/>
            <a:ext cx="5751095" cy="30921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B62DA67-CE0C-452B-A89F-2E49014EF915}"/>
              </a:ext>
            </a:extLst>
          </p:cNvPr>
          <p:cNvGrpSpPr/>
          <p:nvPr/>
        </p:nvGrpSpPr>
        <p:grpSpPr>
          <a:xfrm>
            <a:off x="11265925" y="1282549"/>
            <a:ext cx="926075" cy="674886"/>
            <a:chOff x="3333104" y="938463"/>
            <a:chExt cx="2454441" cy="1804737"/>
          </a:xfrm>
        </p:grpSpPr>
        <p:sp>
          <p:nvSpPr>
            <p:cNvPr id="7" name="Explosion: 14 Points 6">
              <a:extLst>
                <a:ext uri="{FF2B5EF4-FFF2-40B4-BE49-F238E27FC236}">
                  <a16:creationId xmlns:a16="http://schemas.microsoft.com/office/drawing/2014/main" id="{D6057083-B30A-48DB-BF2D-C4965F239CE8}"/>
                </a:ext>
              </a:extLst>
            </p:cNvPr>
            <p:cNvSpPr/>
            <p:nvPr/>
          </p:nvSpPr>
          <p:spPr>
            <a:xfrm>
              <a:off x="3333104" y="938463"/>
              <a:ext cx="2454441" cy="1804737"/>
            </a:xfrm>
            <a:prstGeom prst="irregularSeal2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6F031-2EF2-40EC-8BE9-030FA82A9B04}"/>
                </a:ext>
              </a:extLst>
            </p:cNvPr>
            <p:cNvSpPr txBox="1"/>
            <p:nvPr/>
          </p:nvSpPr>
          <p:spPr>
            <a:xfrm rot="19809449">
              <a:off x="3637499" y="1546842"/>
              <a:ext cx="1552075" cy="7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masis MT Pro Black" panose="02040A04050005020304" pitchFamily="18" charset="0"/>
                </a:rPr>
                <a:t>BAM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EDD78F-B9F2-410C-9743-5F8BD93944E5}"/>
              </a:ext>
            </a:extLst>
          </p:cNvPr>
          <p:cNvGrpSpPr/>
          <p:nvPr/>
        </p:nvGrpSpPr>
        <p:grpSpPr>
          <a:xfrm>
            <a:off x="2370219" y="717624"/>
            <a:ext cx="2454441" cy="1804737"/>
            <a:chOff x="3333104" y="938463"/>
            <a:chExt cx="2454441" cy="1804737"/>
          </a:xfrm>
        </p:grpSpPr>
        <p:sp>
          <p:nvSpPr>
            <p:cNvPr id="11" name="Explosion: 14 Points 10">
              <a:extLst>
                <a:ext uri="{FF2B5EF4-FFF2-40B4-BE49-F238E27FC236}">
                  <a16:creationId xmlns:a16="http://schemas.microsoft.com/office/drawing/2014/main" id="{7D34118D-822A-40A9-909D-108AB83F931C}"/>
                </a:ext>
              </a:extLst>
            </p:cNvPr>
            <p:cNvSpPr/>
            <p:nvPr/>
          </p:nvSpPr>
          <p:spPr>
            <a:xfrm>
              <a:off x="3333104" y="938463"/>
              <a:ext cx="2454441" cy="1804737"/>
            </a:xfrm>
            <a:prstGeom prst="irregularSeal2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0F6EDD-C119-4825-B3D1-A1C0A889D227}"/>
                </a:ext>
              </a:extLst>
            </p:cNvPr>
            <p:cNvSpPr txBox="1"/>
            <p:nvPr/>
          </p:nvSpPr>
          <p:spPr>
            <a:xfrm rot="19809449">
              <a:off x="3637498" y="1532496"/>
              <a:ext cx="15520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masis MT Pro Black" panose="02040A04050005020304" pitchFamily="18" charset="0"/>
                </a:rPr>
                <a:t>BAM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94DF0-A97A-4A39-9976-0F04AEE092EA}"/>
              </a:ext>
            </a:extLst>
          </p:cNvPr>
          <p:cNvGrpSpPr/>
          <p:nvPr/>
        </p:nvGrpSpPr>
        <p:grpSpPr>
          <a:xfrm>
            <a:off x="3160506" y="4688195"/>
            <a:ext cx="1567905" cy="1193303"/>
            <a:chOff x="3333104" y="938463"/>
            <a:chExt cx="2454441" cy="1804737"/>
          </a:xfrm>
        </p:grpSpPr>
        <p:sp>
          <p:nvSpPr>
            <p:cNvPr id="14" name="Explosion: 14 Points 13">
              <a:extLst>
                <a:ext uri="{FF2B5EF4-FFF2-40B4-BE49-F238E27FC236}">
                  <a16:creationId xmlns:a16="http://schemas.microsoft.com/office/drawing/2014/main" id="{49B3A3C7-41F6-47F3-AB54-2ACD81B4149B}"/>
                </a:ext>
              </a:extLst>
            </p:cNvPr>
            <p:cNvSpPr/>
            <p:nvPr/>
          </p:nvSpPr>
          <p:spPr>
            <a:xfrm>
              <a:off x="3333104" y="938463"/>
              <a:ext cx="2454441" cy="1804737"/>
            </a:xfrm>
            <a:prstGeom prst="irregularSeal2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3497D-3944-4613-B3B3-6EC5FBA53318}"/>
                </a:ext>
              </a:extLst>
            </p:cNvPr>
            <p:cNvSpPr txBox="1"/>
            <p:nvPr/>
          </p:nvSpPr>
          <p:spPr>
            <a:xfrm rot="19809449">
              <a:off x="3637498" y="1568106"/>
              <a:ext cx="1552074" cy="698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masis MT Pro Black" panose="02040A04050005020304" pitchFamily="18" charset="0"/>
                </a:rPr>
                <a:t>BAM</a:t>
              </a:r>
              <a:endParaRPr lang="en-US" sz="4400" dirty="0">
                <a:latin typeface="Amasis MT Pro Black" panose="02040A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32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9A97D5-D0F5-484C-BF27-8FB3C8B9E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7" y="782342"/>
            <a:ext cx="11316974" cy="52933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43715-59F3-48EB-AA57-FD3FCF8C57BC}"/>
              </a:ext>
            </a:extLst>
          </p:cNvPr>
          <p:cNvSpPr txBox="1"/>
          <p:nvPr/>
        </p:nvSpPr>
        <p:spPr>
          <a:xfrm>
            <a:off x="701040" y="0"/>
            <a:ext cx="10698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YaleNew" panose="02000602050000020003" pitchFamily="50" charset="0"/>
              </a:rPr>
              <a:t>Worldwide Index of Serotype Specific Pneumococcal Antibody Responses</a:t>
            </a:r>
            <a:endParaRPr lang="en-US" dirty="0">
              <a:latin typeface="YaleNew" panose="02000602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19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DC7C60-A673-42AF-A250-A894F64C2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53" y="140720"/>
            <a:ext cx="9454352" cy="67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D1EF7-96A9-DF3B-30A7-2A9D109A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ADF0E0-2C6E-4625-8657-C06D46705E25}"/>
              </a:ext>
            </a:extLst>
          </p:cNvPr>
          <p:cNvSpPr txBox="1"/>
          <p:nvPr/>
        </p:nvSpPr>
        <p:spPr>
          <a:xfrm>
            <a:off x="833543" y="1729043"/>
            <a:ext cx="9378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Flu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RSV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SARS-CoV-2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B84FA9-BCDD-A55E-A9DA-7A9DA026E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Viruses and Pneumococci</a:t>
            </a:r>
          </a:p>
        </p:txBody>
      </p:sp>
    </p:spTree>
    <p:extLst>
      <p:ext uri="{BB962C8B-B14F-4D97-AF65-F5344CB8AC3E}">
        <p14:creationId xmlns:p14="http://schemas.microsoft.com/office/powerpoint/2010/main" val="879557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E474-B26C-43AA-8A24-8485A422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336550"/>
            <a:ext cx="11353800" cy="1325563"/>
          </a:xfrm>
        </p:spPr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What happened to IPD in 2020?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66DEDF4-3D0C-4495-BEB3-152AA558EDD8}"/>
              </a:ext>
            </a:extLst>
          </p:cNvPr>
          <p:cNvGraphicFramePr>
            <a:graphicFrameLocks/>
          </p:cNvGraphicFramePr>
          <p:nvPr/>
        </p:nvGraphicFramePr>
        <p:xfrm>
          <a:off x="777240" y="1813560"/>
          <a:ext cx="9250680" cy="413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DFED08-B32F-4509-87E5-16ECBE640346}"/>
              </a:ext>
            </a:extLst>
          </p:cNvPr>
          <p:cNvSpPr txBox="1"/>
          <p:nvPr/>
        </p:nvSpPr>
        <p:spPr>
          <a:xfrm>
            <a:off x="152400" y="6451600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aleNew" panose="02000602050000020003" pitchFamily="50" charset="0"/>
              </a:rPr>
              <a:t>Data from Nationally Notifiable Disease Surveillance System (NNDSS), data.cdc.gov</a:t>
            </a:r>
          </a:p>
        </p:txBody>
      </p:sp>
    </p:spTree>
    <p:extLst>
      <p:ext uri="{BB962C8B-B14F-4D97-AF65-F5344CB8AC3E}">
        <p14:creationId xmlns:p14="http://schemas.microsoft.com/office/powerpoint/2010/main" val="3661018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E474-B26C-43AA-8A24-8485A422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What happened to IPD in 2021?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6DEDF4-3D0C-4495-BEB3-152AA558EDD8}"/>
              </a:ext>
            </a:extLst>
          </p:cNvPr>
          <p:cNvGraphicFramePr>
            <a:graphicFrameLocks/>
          </p:cNvGraphicFramePr>
          <p:nvPr/>
        </p:nvGraphicFramePr>
        <p:xfrm>
          <a:off x="1028700" y="1516380"/>
          <a:ext cx="8686800" cy="4541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47A7BE-6E38-45DF-9F9A-102F6554ACB1}"/>
              </a:ext>
            </a:extLst>
          </p:cNvPr>
          <p:cNvSpPr txBox="1"/>
          <p:nvPr/>
        </p:nvSpPr>
        <p:spPr>
          <a:xfrm>
            <a:off x="152400" y="6451600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aleNew" panose="02000602050000020003" pitchFamily="50" charset="0"/>
              </a:rPr>
              <a:t>Data from Nationally Notifiable Disease Surveillance System (NNDSS), data.cdc.gov</a:t>
            </a:r>
          </a:p>
        </p:txBody>
      </p:sp>
    </p:spTree>
    <p:extLst>
      <p:ext uri="{BB962C8B-B14F-4D97-AF65-F5344CB8AC3E}">
        <p14:creationId xmlns:p14="http://schemas.microsoft.com/office/powerpoint/2010/main" val="2014566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F46B-6FE2-90AC-A1ED-0475B87CF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1C345-2D8E-AE55-20C6-941BA6001E02}"/>
              </a:ext>
            </a:extLst>
          </p:cNvPr>
          <p:cNvSpPr txBox="1"/>
          <p:nvPr/>
        </p:nvSpPr>
        <p:spPr>
          <a:xfrm>
            <a:off x="833543" y="1729043"/>
            <a:ext cx="93784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Artefactual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Clinical System Overtaxed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Surveillance System Overtaxed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Actual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Changing Dynamics of Respiratory Pathogens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Nonpharmaceutical interventions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04EA66-22CC-1953-7637-AEF0DC2CF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2115316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183C5-ED0C-04D9-E388-89BF51FF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EFF975-1921-F0E3-CE8A-CE33684C0763}"/>
              </a:ext>
            </a:extLst>
          </p:cNvPr>
          <p:cNvSpPr txBox="1"/>
          <p:nvPr/>
        </p:nvSpPr>
        <p:spPr>
          <a:xfrm>
            <a:off x="833543" y="1729043"/>
            <a:ext cx="93784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Clinical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Point of Care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Medical Laboratories</a:t>
            </a:r>
          </a:p>
          <a:p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Surveillance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Health Departments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Federal Agencies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E75F80-E06C-A177-931F-B056E97F3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Artefactual</a:t>
            </a:r>
          </a:p>
        </p:txBody>
      </p:sp>
    </p:spTree>
    <p:extLst>
      <p:ext uri="{BB962C8B-B14F-4D97-AF65-F5344CB8AC3E}">
        <p14:creationId xmlns:p14="http://schemas.microsoft.com/office/powerpoint/2010/main" val="3018104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BC72-EAF8-42A8-A196-E48E14ED8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NNDSS IPD, 2016-2021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DBD6D19C-A4A5-41DE-A21B-50DD4D04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39781" b="80679"/>
          <a:stretch/>
        </p:blipFill>
        <p:spPr>
          <a:xfrm>
            <a:off x="529772" y="1864902"/>
            <a:ext cx="3360057" cy="2317370"/>
          </a:xfrm>
        </p:spPr>
      </p:pic>
      <p:pic>
        <p:nvPicPr>
          <p:cNvPr id="4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56DCB0D2-BBFB-4478-B91D-257CC0232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1" t="19159" r="60313" b="60875"/>
          <a:stretch/>
        </p:blipFill>
        <p:spPr>
          <a:xfrm>
            <a:off x="4415971" y="1782617"/>
            <a:ext cx="3360057" cy="2481940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6A35F1BF-2FF6-4AC2-8E68-3B10EED3D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5" t="19048" b="60000"/>
          <a:stretch/>
        </p:blipFill>
        <p:spPr>
          <a:xfrm>
            <a:off x="529772" y="4418172"/>
            <a:ext cx="3360057" cy="231737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E9F31C-93C4-4621-A396-486EDB084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1" t="79260" r="20476" b="824"/>
          <a:stretch/>
        </p:blipFill>
        <p:spPr>
          <a:xfrm>
            <a:off x="4415970" y="4349080"/>
            <a:ext cx="3360057" cy="23173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6A77A5-5826-8B51-3850-3044D64D48C1}"/>
              </a:ext>
            </a:extLst>
          </p:cNvPr>
          <p:cNvSpPr/>
          <p:nvPr/>
        </p:nvSpPr>
        <p:spPr>
          <a:xfrm>
            <a:off x="8593015" y="3106615"/>
            <a:ext cx="187570" cy="18757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0461D-DFF7-558B-70D2-1452C999C2A9}"/>
              </a:ext>
            </a:extLst>
          </p:cNvPr>
          <p:cNvSpPr/>
          <p:nvPr/>
        </p:nvSpPr>
        <p:spPr>
          <a:xfrm>
            <a:off x="8593015" y="3608640"/>
            <a:ext cx="187570" cy="1875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6AC836-45FB-3906-3284-706774289C3C}"/>
              </a:ext>
            </a:extLst>
          </p:cNvPr>
          <p:cNvSpPr/>
          <p:nvPr/>
        </p:nvSpPr>
        <p:spPr>
          <a:xfrm>
            <a:off x="8593015" y="4161510"/>
            <a:ext cx="187570" cy="187570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B9D64-191E-9818-B896-6FBE5728BD87}"/>
              </a:ext>
            </a:extLst>
          </p:cNvPr>
          <p:cNvSpPr txBox="1"/>
          <p:nvPr/>
        </p:nvSpPr>
        <p:spPr>
          <a:xfrm>
            <a:off x="8874368" y="2731477"/>
            <a:ext cx="1441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YaleNew" panose="02000602050000020003" pitchFamily="50" charset="0"/>
              </a:rPr>
              <a:t>2016-2019</a:t>
            </a:r>
          </a:p>
          <a:p>
            <a:endParaRPr lang="en-US" dirty="0">
              <a:latin typeface="YaleNew" panose="02000602050000020003" pitchFamily="50" charset="0"/>
            </a:endParaRPr>
          </a:p>
          <a:p>
            <a:r>
              <a:rPr lang="en-US" dirty="0">
                <a:latin typeface="YaleNew" panose="02000602050000020003" pitchFamily="50" charset="0"/>
              </a:rPr>
              <a:t>2020</a:t>
            </a:r>
          </a:p>
          <a:p>
            <a:endParaRPr lang="en-US" dirty="0">
              <a:latin typeface="YaleNew" panose="02000602050000020003" pitchFamily="50" charset="0"/>
            </a:endParaRPr>
          </a:p>
          <a:p>
            <a:r>
              <a:rPr lang="en-US" dirty="0">
                <a:latin typeface="YaleNew" panose="02000602050000020003" pitchFamily="50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528037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BFA6-B51B-400F-BEDF-CAB61803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NNDSS IPD, change from baseline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CFD9B9-0828-48DF-8F42-7292F1AA83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7971971" cy="4299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091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3E17-CB5E-CCB1-1AAA-FD2718221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ellow spheres on a blue surface&#10;&#10;Description automatically generated">
            <a:extLst>
              <a:ext uri="{FF2B5EF4-FFF2-40B4-BE49-F238E27FC236}">
                <a16:creationId xmlns:a16="http://schemas.microsoft.com/office/drawing/2014/main" id="{8A9BEADC-FDCE-0E03-41F6-9326DA9DE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1" b="1"/>
          <a:stretch/>
        </p:blipFill>
        <p:spPr>
          <a:xfrm>
            <a:off x="2617431" y="515816"/>
            <a:ext cx="6957138" cy="417654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65285B-8449-97C7-9C98-862CB710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4900246"/>
            <a:ext cx="10393680" cy="11156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 you a good witch or a bad witch?</a:t>
            </a:r>
          </a:p>
        </p:txBody>
      </p:sp>
    </p:spTree>
    <p:extLst>
      <p:ext uri="{BB962C8B-B14F-4D97-AF65-F5344CB8AC3E}">
        <p14:creationId xmlns:p14="http://schemas.microsoft.com/office/powerpoint/2010/main" val="534192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2C12A7C-C0BD-4723-8559-F851D02CC195}"/>
              </a:ext>
            </a:extLst>
          </p:cNvPr>
          <p:cNvGrpSpPr/>
          <p:nvPr/>
        </p:nvGrpSpPr>
        <p:grpSpPr>
          <a:xfrm>
            <a:off x="5350439" y="307281"/>
            <a:ext cx="4860959" cy="2987184"/>
            <a:chOff x="5917323" y="0"/>
            <a:chExt cx="6274677" cy="4004442"/>
          </a:xfrm>
        </p:grpSpPr>
        <p:pic>
          <p:nvPicPr>
            <p:cNvPr id="5" name="Picture 4" descr="Map&#10;&#10;Description automatically generated">
              <a:extLst>
                <a:ext uri="{FF2B5EF4-FFF2-40B4-BE49-F238E27FC236}">
                  <a16:creationId xmlns:a16="http://schemas.microsoft.com/office/drawing/2014/main" id="{87691E61-3E91-4047-9420-26446CAB8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8" t="14866" r="13226" b="26744"/>
            <a:stretch/>
          </p:blipFill>
          <p:spPr>
            <a:xfrm>
              <a:off x="5917323" y="0"/>
              <a:ext cx="6274677" cy="4004442"/>
            </a:xfrm>
            <a:prstGeom prst="rect">
              <a:avLst/>
            </a:prstGeom>
          </p:spPr>
        </p:pic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A5E53454-EF0E-4952-B482-D91025AC28B8}"/>
                </a:ext>
              </a:extLst>
            </p:cNvPr>
            <p:cNvSpPr/>
            <p:nvPr/>
          </p:nvSpPr>
          <p:spPr>
            <a:xfrm>
              <a:off x="6096000" y="171148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3FFCC6EF-B4FB-4077-A38D-47CD3BA7F536}"/>
                </a:ext>
              </a:extLst>
            </p:cNvPr>
            <p:cNvSpPr/>
            <p:nvPr/>
          </p:nvSpPr>
          <p:spPr>
            <a:xfrm>
              <a:off x="9842938" y="1437700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1635FD0B-52EB-4BF9-830D-0A651EDBD981}"/>
                </a:ext>
              </a:extLst>
            </p:cNvPr>
            <p:cNvSpPr/>
            <p:nvPr/>
          </p:nvSpPr>
          <p:spPr>
            <a:xfrm>
              <a:off x="9296401" y="119806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78915BEE-A89B-4679-AFF7-C7F1240F1166}"/>
                </a:ext>
              </a:extLst>
            </p:cNvPr>
            <p:cNvSpPr/>
            <p:nvPr/>
          </p:nvSpPr>
          <p:spPr>
            <a:xfrm>
              <a:off x="6944711" y="875917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7E06DA3B-F6D7-45F3-9A58-4292197F420D}"/>
                </a:ext>
              </a:extLst>
            </p:cNvPr>
            <p:cNvSpPr/>
            <p:nvPr/>
          </p:nvSpPr>
          <p:spPr>
            <a:xfrm>
              <a:off x="11177750" y="1846536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E4E85049-06BA-4C13-930C-838A9465071F}"/>
                </a:ext>
              </a:extLst>
            </p:cNvPr>
            <p:cNvSpPr/>
            <p:nvPr/>
          </p:nvSpPr>
          <p:spPr>
            <a:xfrm>
              <a:off x="8681544" y="1804824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AB1884C0-87E4-4B21-9EBA-70D05B02CE4C}"/>
                </a:ext>
              </a:extLst>
            </p:cNvPr>
            <p:cNvSpPr/>
            <p:nvPr/>
          </p:nvSpPr>
          <p:spPr>
            <a:xfrm>
              <a:off x="6274675" y="681037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44D10765-6B18-4138-87CA-76E8B7A37C02}"/>
                </a:ext>
              </a:extLst>
            </p:cNvPr>
            <p:cNvSpPr/>
            <p:nvPr/>
          </p:nvSpPr>
          <p:spPr>
            <a:xfrm>
              <a:off x="8902261" y="2262955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327BC947-D9B8-4696-BA33-C64E7B8D3AC1}"/>
                </a:ext>
              </a:extLst>
            </p:cNvPr>
            <p:cNvSpPr/>
            <p:nvPr/>
          </p:nvSpPr>
          <p:spPr>
            <a:xfrm>
              <a:off x="6411310" y="24400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90DEF-B773-484F-9049-65841EAF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3"/>
            <a:ext cx="5876616" cy="70055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YaleNew" panose="02000602050000020003" pitchFamily="50" charset="0"/>
              </a:rPr>
              <a:t>Reporting Delays, 2020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2591C1-1656-43C1-8E42-46F394913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" t="806" r="401" b="1832"/>
          <a:stretch/>
        </p:blipFill>
        <p:spPr>
          <a:xfrm>
            <a:off x="146381" y="3270776"/>
            <a:ext cx="8312150" cy="33432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DA359C0-529B-41D5-A437-F3E0134D193D}"/>
              </a:ext>
            </a:extLst>
          </p:cNvPr>
          <p:cNvGrpSpPr/>
          <p:nvPr/>
        </p:nvGrpSpPr>
        <p:grpSpPr>
          <a:xfrm>
            <a:off x="840827" y="6457890"/>
            <a:ext cx="1159094" cy="400110"/>
            <a:chOff x="840827" y="6457890"/>
            <a:chExt cx="1159094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0278B1-120F-40B0-BC4A-DE8A9882E55B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E4C4C-98C5-486E-AE23-82682D416C65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0E883B-2177-4833-9A09-89AC888EB671}"/>
              </a:ext>
            </a:extLst>
          </p:cNvPr>
          <p:cNvGrpSpPr/>
          <p:nvPr/>
        </p:nvGrpSpPr>
        <p:grpSpPr>
          <a:xfrm>
            <a:off x="1764752" y="6457890"/>
            <a:ext cx="1159094" cy="400110"/>
            <a:chOff x="840827" y="6457890"/>
            <a:chExt cx="1159094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41517C-7E8E-4C1B-8364-ECCE7BF897EF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31DDBF-C593-4C54-A6BE-003225EA1E67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B053CD-352A-4B15-B3F2-7FDB6D4EA840}"/>
              </a:ext>
            </a:extLst>
          </p:cNvPr>
          <p:cNvGrpSpPr/>
          <p:nvPr/>
        </p:nvGrpSpPr>
        <p:grpSpPr>
          <a:xfrm>
            <a:off x="2688677" y="6457890"/>
            <a:ext cx="1159094" cy="400110"/>
            <a:chOff x="840827" y="6457890"/>
            <a:chExt cx="1159094" cy="4001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3DEEE7-AA7C-4F13-8E8B-41D00C11B10B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1F155D-715D-4E59-8081-97C489AF408A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624BED-A068-47DC-B709-2C8763D7777E}"/>
              </a:ext>
            </a:extLst>
          </p:cNvPr>
          <p:cNvGrpSpPr/>
          <p:nvPr/>
        </p:nvGrpSpPr>
        <p:grpSpPr>
          <a:xfrm>
            <a:off x="3654643" y="6457890"/>
            <a:ext cx="1159094" cy="400110"/>
            <a:chOff x="840827" y="6457890"/>
            <a:chExt cx="1159094" cy="4001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17B2E7-35A3-4BE8-84B1-5EB6460B6807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992F82-E563-4360-B58C-D154040453AA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F2E252-AA18-4788-88F2-C8D45D4311FC}"/>
              </a:ext>
            </a:extLst>
          </p:cNvPr>
          <p:cNvGrpSpPr/>
          <p:nvPr/>
        </p:nvGrpSpPr>
        <p:grpSpPr>
          <a:xfrm>
            <a:off x="4580019" y="6458605"/>
            <a:ext cx="1159094" cy="400110"/>
            <a:chOff x="840827" y="6457890"/>
            <a:chExt cx="1159094" cy="4001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96CEF9-376A-46F7-B1E0-D858EAAE09FF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0F0673-6293-4BF6-AC48-486D62F1DC58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1B9278-8FF6-4971-8ACA-597A950F4C32}"/>
              </a:ext>
            </a:extLst>
          </p:cNvPr>
          <p:cNvGrpSpPr/>
          <p:nvPr/>
        </p:nvGrpSpPr>
        <p:grpSpPr>
          <a:xfrm>
            <a:off x="5503944" y="6457890"/>
            <a:ext cx="1159094" cy="400110"/>
            <a:chOff x="840827" y="6457890"/>
            <a:chExt cx="1159094" cy="4001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6F3022-1FA9-4DE8-9C47-3F4C9CF4C6E2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CCFD44-8F33-4B1D-8894-0DAF6DD34328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B35FE6-45D3-4AFB-9F46-728DB7BB393A}"/>
              </a:ext>
            </a:extLst>
          </p:cNvPr>
          <p:cNvGrpSpPr/>
          <p:nvPr/>
        </p:nvGrpSpPr>
        <p:grpSpPr>
          <a:xfrm>
            <a:off x="6427869" y="6457890"/>
            <a:ext cx="1159094" cy="400110"/>
            <a:chOff x="840827" y="6457890"/>
            <a:chExt cx="1159094" cy="4001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0C3840-E357-4BB2-8346-B65CC3402BB1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38C835-05A8-438F-92BA-872F1ED2A0A3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CAACD46-2B49-48D7-A2C1-8C546F668A1F}"/>
              </a:ext>
            </a:extLst>
          </p:cNvPr>
          <p:cNvGrpSpPr/>
          <p:nvPr/>
        </p:nvGrpSpPr>
        <p:grpSpPr>
          <a:xfrm>
            <a:off x="7351794" y="6457890"/>
            <a:ext cx="1159094" cy="400110"/>
            <a:chOff x="840827" y="6457890"/>
            <a:chExt cx="1159094" cy="4001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D412F4-A84D-4E31-A2BE-111E11C48E4E}"/>
                </a:ext>
              </a:extLst>
            </p:cNvPr>
            <p:cNvSpPr txBox="1"/>
            <p:nvPr/>
          </p:nvSpPr>
          <p:spPr>
            <a:xfrm>
              <a:off x="840827" y="6457890"/>
              <a:ext cx="819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2016-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5F7F17-5F0C-464B-84BC-31868D76E421}"/>
                </a:ext>
              </a:extLst>
            </p:cNvPr>
            <p:cNvSpPr txBox="1"/>
            <p:nvPr/>
          </p:nvSpPr>
          <p:spPr>
            <a:xfrm>
              <a:off x="1222155" y="6457890"/>
              <a:ext cx="777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3BAE41B-D772-4EE2-8EB2-1E3B1914F804}"/>
              </a:ext>
            </a:extLst>
          </p:cNvPr>
          <p:cNvSpPr/>
          <p:nvPr/>
        </p:nvSpPr>
        <p:spPr>
          <a:xfrm>
            <a:off x="4628045" y="2256339"/>
            <a:ext cx="1145627" cy="1376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4B127-3322-43B2-9412-FCECC16D1149}"/>
              </a:ext>
            </a:extLst>
          </p:cNvPr>
          <p:cNvSpPr txBox="1"/>
          <p:nvPr/>
        </p:nvSpPr>
        <p:spPr>
          <a:xfrm rot="16200000">
            <a:off x="-2122508" y="4368918"/>
            <a:ext cx="450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Percentage of weeks with reporting delays</a:t>
            </a:r>
          </a:p>
        </p:txBody>
      </p:sp>
    </p:spTree>
    <p:extLst>
      <p:ext uri="{BB962C8B-B14F-4D97-AF65-F5344CB8AC3E}">
        <p14:creationId xmlns:p14="http://schemas.microsoft.com/office/powerpoint/2010/main" val="3815715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73F7-AAFE-4DCD-8F0F-729189D7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98" y="-375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YaleNew" panose="02000602050000020003" pitchFamily="50" charset="0"/>
              </a:rPr>
              <a:t>Reporting Delays,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E28B1B-82BB-4A77-B1C0-A4176476D4BC}"/>
              </a:ext>
            </a:extLst>
          </p:cNvPr>
          <p:cNvGrpSpPr/>
          <p:nvPr/>
        </p:nvGrpSpPr>
        <p:grpSpPr>
          <a:xfrm>
            <a:off x="721641" y="6289292"/>
            <a:ext cx="7605944" cy="445136"/>
            <a:chOff x="372197" y="6292820"/>
            <a:chExt cx="7605944" cy="4451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1082EE-9AE3-4532-BBD2-32681E23E2CE}"/>
                </a:ext>
              </a:extLst>
            </p:cNvPr>
            <p:cNvGrpSpPr/>
            <p:nvPr/>
          </p:nvGrpSpPr>
          <p:grpSpPr>
            <a:xfrm>
              <a:off x="372197" y="6337846"/>
              <a:ext cx="1159094" cy="400110"/>
              <a:chOff x="840827" y="6457890"/>
              <a:chExt cx="1159094" cy="40011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79E33-2B66-4472-8B89-E94C3524A3C3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E9284-5E48-4E9A-B71F-9DC48C9B76AF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571F5C-96B2-42F9-BA63-9F6CD8447120}"/>
                </a:ext>
              </a:extLst>
            </p:cNvPr>
            <p:cNvGrpSpPr/>
            <p:nvPr/>
          </p:nvGrpSpPr>
          <p:grpSpPr>
            <a:xfrm>
              <a:off x="1295728" y="6324422"/>
              <a:ext cx="1159094" cy="400110"/>
              <a:chOff x="840827" y="6457890"/>
              <a:chExt cx="1159094" cy="40011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C5EFEF-4779-411B-A5A3-342672742F7A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4CF77B-7068-4E0B-B286-C33B125C686A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690A63D-E852-4A76-91BA-34724CE8FEC2}"/>
                </a:ext>
              </a:extLst>
            </p:cNvPr>
            <p:cNvGrpSpPr/>
            <p:nvPr/>
          </p:nvGrpSpPr>
          <p:grpSpPr>
            <a:xfrm>
              <a:off x="2219259" y="6292820"/>
              <a:ext cx="1159094" cy="400110"/>
              <a:chOff x="840827" y="6457890"/>
              <a:chExt cx="1159094" cy="40011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912681-E65E-47F6-8525-CB70F879C56F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20AE38-6CDF-439E-9960-60E554605C39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07FD7F-2161-475A-9A96-2B54F85319C2}"/>
                </a:ext>
              </a:extLst>
            </p:cNvPr>
            <p:cNvGrpSpPr/>
            <p:nvPr/>
          </p:nvGrpSpPr>
          <p:grpSpPr>
            <a:xfrm>
              <a:off x="3119239" y="6331704"/>
              <a:ext cx="1159094" cy="400110"/>
              <a:chOff x="840827" y="6457890"/>
              <a:chExt cx="1159094" cy="40011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CBD2AF-5A84-4129-999D-89E8DC548CB7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0118C4-ECB5-47D9-90EE-76641D8ADD0F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465A26-BE9D-4039-A5DC-77C3C0225EA0}"/>
                </a:ext>
              </a:extLst>
            </p:cNvPr>
            <p:cNvGrpSpPr/>
            <p:nvPr/>
          </p:nvGrpSpPr>
          <p:grpSpPr>
            <a:xfrm>
              <a:off x="4042770" y="6331704"/>
              <a:ext cx="1159094" cy="400110"/>
              <a:chOff x="840827" y="6457890"/>
              <a:chExt cx="1159094" cy="40011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E665B7-8DFA-43AB-AEB2-015AF33DBA4C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318CC9-1156-440C-B43F-AB6E0043AEAE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935FFC8-6CDD-4250-953F-CCE413C41B3E}"/>
                </a:ext>
              </a:extLst>
            </p:cNvPr>
            <p:cNvGrpSpPr/>
            <p:nvPr/>
          </p:nvGrpSpPr>
          <p:grpSpPr>
            <a:xfrm>
              <a:off x="4966301" y="6315903"/>
              <a:ext cx="1159094" cy="400110"/>
              <a:chOff x="840827" y="6457890"/>
              <a:chExt cx="1159094" cy="40011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D9DE7C-F1B9-49DA-8042-285D09D05AB5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E73A68-6C5C-4455-9380-2E488BEE2E91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5666A40-67C1-4D82-B76A-6A57FACCF187}"/>
                </a:ext>
              </a:extLst>
            </p:cNvPr>
            <p:cNvGrpSpPr/>
            <p:nvPr/>
          </p:nvGrpSpPr>
          <p:grpSpPr>
            <a:xfrm>
              <a:off x="5892674" y="6292820"/>
              <a:ext cx="1159094" cy="400110"/>
              <a:chOff x="840827" y="6457890"/>
              <a:chExt cx="1159094" cy="40011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463724E-9F80-460F-A6DE-DDBE09DCF4AE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F313AC-707A-4E02-811D-FEBD18BAEAD0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E9DDBE-1AA4-4275-A8C9-F128399F5212}"/>
                </a:ext>
              </a:extLst>
            </p:cNvPr>
            <p:cNvGrpSpPr/>
            <p:nvPr/>
          </p:nvGrpSpPr>
          <p:grpSpPr>
            <a:xfrm>
              <a:off x="6819047" y="6315903"/>
              <a:ext cx="1159094" cy="400110"/>
              <a:chOff x="840827" y="6457890"/>
              <a:chExt cx="1159094" cy="40011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FBFBA8-EFFE-420A-9486-FC2DC51A7AFC}"/>
                  </a:ext>
                </a:extLst>
              </p:cNvPr>
              <p:cNvSpPr txBox="1"/>
              <p:nvPr/>
            </p:nvSpPr>
            <p:spPr>
              <a:xfrm>
                <a:off x="840827" y="6457890"/>
                <a:ext cx="542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‘16-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‘19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B4387-3013-48C8-9FD8-DD047EE40505}"/>
                  </a:ext>
                </a:extLst>
              </p:cNvPr>
              <p:cNvSpPr txBox="1"/>
              <p:nvPr/>
            </p:nvSpPr>
            <p:spPr>
              <a:xfrm>
                <a:off x="1222155" y="6457890"/>
                <a:ext cx="777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‘20 ‘21</a:t>
                </a:r>
              </a:p>
            </p:txBody>
          </p:sp>
        </p:grp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CE65B-9279-4F2A-9E32-8CBCF9133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85" y="2899112"/>
            <a:ext cx="7978140" cy="3425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23F0B9-2719-4F78-A872-5E0EA060BE36}"/>
              </a:ext>
            </a:extLst>
          </p:cNvPr>
          <p:cNvGrpSpPr/>
          <p:nvPr/>
        </p:nvGrpSpPr>
        <p:grpSpPr>
          <a:xfrm>
            <a:off x="5521257" y="159356"/>
            <a:ext cx="4933358" cy="3065314"/>
            <a:chOff x="5917323" y="0"/>
            <a:chExt cx="6274677" cy="4004442"/>
          </a:xfrm>
        </p:grpSpPr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E9BAF8E3-5194-42CF-B356-AB351B0A1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8" t="14866" r="13226" b="26744"/>
            <a:stretch/>
          </p:blipFill>
          <p:spPr>
            <a:xfrm>
              <a:off x="5917323" y="0"/>
              <a:ext cx="6274677" cy="4004442"/>
            </a:xfrm>
            <a:prstGeom prst="rect">
              <a:avLst/>
            </a:prstGeom>
          </p:spPr>
        </p:pic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EFD2CD67-A0F0-4506-BCF5-8851B9C00527}"/>
                </a:ext>
              </a:extLst>
            </p:cNvPr>
            <p:cNvSpPr/>
            <p:nvPr/>
          </p:nvSpPr>
          <p:spPr>
            <a:xfrm>
              <a:off x="6096000" y="171148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971DEE89-20B8-4DD9-8F70-25609F2165CE}"/>
                </a:ext>
              </a:extLst>
            </p:cNvPr>
            <p:cNvSpPr/>
            <p:nvPr/>
          </p:nvSpPr>
          <p:spPr>
            <a:xfrm>
              <a:off x="9842938" y="1437700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119AC21F-10C0-4CD0-8184-3B9C5F754038}"/>
                </a:ext>
              </a:extLst>
            </p:cNvPr>
            <p:cNvSpPr/>
            <p:nvPr/>
          </p:nvSpPr>
          <p:spPr>
            <a:xfrm>
              <a:off x="9296401" y="119806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E2CDE104-F0E1-48B3-B653-6199689CC09D}"/>
                </a:ext>
              </a:extLst>
            </p:cNvPr>
            <p:cNvSpPr/>
            <p:nvPr/>
          </p:nvSpPr>
          <p:spPr>
            <a:xfrm>
              <a:off x="6944711" y="875917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946CD35C-B23B-4BC0-B347-CEDE1AC8C6D1}"/>
                </a:ext>
              </a:extLst>
            </p:cNvPr>
            <p:cNvSpPr/>
            <p:nvPr/>
          </p:nvSpPr>
          <p:spPr>
            <a:xfrm>
              <a:off x="11177750" y="1846536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746B0675-AE93-4C90-BB66-ED322EEC378D}"/>
                </a:ext>
              </a:extLst>
            </p:cNvPr>
            <p:cNvSpPr/>
            <p:nvPr/>
          </p:nvSpPr>
          <p:spPr>
            <a:xfrm>
              <a:off x="8681544" y="1804824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3E5F3635-B270-4A94-8FA8-9E8F846A234C}"/>
                </a:ext>
              </a:extLst>
            </p:cNvPr>
            <p:cNvSpPr/>
            <p:nvPr/>
          </p:nvSpPr>
          <p:spPr>
            <a:xfrm>
              <a:off x="6274675" y="681037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3D444756-CEB9-40A1-A70F-ABB33B3A3961}"/>
                </a:ext>
              </a:extLst>
            </p:cNvPr>
            <p:cNvSpPr/>
            <p:nvPr/>
          </p:nvSpPr>
          <p:spPr>
            <a:xfrm>
              <a:off x="8902261" y="2262955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D63DD92E-5B59-4F68-A662-F673125A4A9C}"/>
                </a:ext>
              </a:extLst>
            </p:cNvPr>
            <p:cNvSpPr/>
            <p:nvPr/>
          </p:nvSpPr>
          <p:spPr>
            <a:xfrm>
              <a:off x="6411310" y="244009"/>
              <a:ext cx="441434" cy="47926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6C10F99-6C2D-431A-B891-B0D77F37C9D5}"/>
              </a:ext>
            </a:extLst>
          </p:cNvPr>
          <p:cNvSpPr txBox="1"/>
          <p:nvPr/>
        </p:nvSpPr>
        <p:spPr>
          <a:xfrm rot="16200000">
            <a:off x="-2121448" y="4153430"/>
            <a:ext cx="450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Percentage of weeks with reporting delays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699340-0262-4A3E-95CE-F6DEFB1B79DC}"/>
              </a:ext>
            </a:extLst>
          </p:cNvPr>
          <p:cNvSpPr/>
          <p:nvPr/>
        </p:nvSpPr>
        <p:spPr>
          <a:xfrm>
            <a:off x="4855701" y="1959392"/>
            <a:ext cx="1145627" cy="1376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4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D872B-F05D-62B3-585A-99D089D23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B1049E-C1B0-3232-6664-BB87943EE5D8}"/>
              </a:ext>
            </a:extLst>
          </p:cNvPr>
          <p:cNvSpPr txBox="1"/>
          <p:nvPr/>
        </p:nvSpPr>
        <p:spPr>
          <a:xfrm>
            <a:off x="833543" y="1729043"/>
            <a:ext cx="9378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Changing dynamics of respiratory pathogens</a:t>
            </a:r>
          </a:p>
          <a:p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Nonpharmaceutical interventions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EF6E88-A00A-771D-C1DE-3EDABBBF5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2381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0719-712E-40A7-B99E-8795773A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United States Mobility, Overall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6B9ED-5B85-4116-9852-7E1A2A41DB48}"/>
              </a:ext>
            </a:extLst>
          </p:cNvPr>
          <p:cNvSpPr txBox="1"/>
          <p:nvPr/>
        </p:nvSpPr>
        <p:spPr>
          <a:xfrm rot="16200000">
            <a:off x="-1745218" y="3322916"/>
            <a:ext cx="383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% decrease from baseline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6347CC-A511-41E0-92BD-EAC3DAA4CBBD}"/>
              </a:ext>
            </a:extLst>
          </p:cNvPr>
          <p:cNvGrpSpPr/>
          <p:nvPr/>
        </p:nvGrpSpPr>
        <p:grpSpPr>
          <a:xfrm>
            <a:off x="9557666" y="2953915"/>
            <a:ext cx="2234280" cy="1362439"/>
            <a:chOff x="9557666" y="2953915"/>
            <a:chExt cx="2234280" cy="1362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1D44EB-F917-42F4-8821-494525CB4A1F}"/>
                </a:ext>
              </a:extLst>
            </p:cNvPr>
            <p:cNvSpPr/>
            <p:nvPr/>
          </p:nvSpPr>
          <p:spPr>
            <a:xfrm>
              <a:off x="9559375" y="2953915"/>
              <a:ext cx="242887" cy="228600"/>
            </a:xfrm>
            <a:prstGeom prst="rect">
              <a:avLst/>
            </a:prstGeom>
            <a:solidFill>
              <a:srgbClr val="1D80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6A0A9E-7518-41DC-B1FB-896BAA769EF7}"/>
                </a:ext>
              </a:extLst>
            </p:cNvPr>
            <p:cNvSpPr/>
            <p:nvPr/>
          </p:nvSpPr>
          <p:spPr>
            <a:xfrm>
              <a:off x="9557666" y="3789785"/>
              <a:ext cx="242887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7C1D53-518E-432B-AF36-54552AC60AA3}"/>
                </a:ext>
              </a:extLst>
            </p:cNvPr>
            <p:cNvGrpSpPr/>
            <p:nvPr/>
          </p:nvGrpSpPr>
          <p:grpSpPr>
            <a:xfrm>
              <a:off x="9558336" y="2954443"/>
              <a:ext cx="2233610" cy="1361911"/>
              <a:chOff x="9558336" y="2567821"/>
              <a:chExt cx="2233610" cy="136191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5043471-55EE-4B24-9881-22815362480C}"/>
                  </a:ext>
                </a:extLst>
              </p:cNvPr>
              <p:cNvSpPr/>
              <p:nvPr/>
            </p:nvSpPr>
            <p:spPr>
              <a:xfrm>
                <a:off x="9558336" y="2849165"/>
                <a:ext cx="242887" cy="228600"/>
              </a:xfrm>
              <a:prstGeom prst="rect">
                <a:avLst/>
              </a:prstGeom>
              <a:solidFill>
                <a:srgbClr val="12B55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652D66-BA3F-44CD-9FFB-56EC788CD0A6}"/>
                  </a:ext>
                </a:extLst>
              </p:cNvPr>
              <p:cNvSpPr/>
              <p:nvPr/>
            </p:nvSpPr>
            <p:spPr>
              <a:xfrm>
                <a:off x="9558337" y="3121819"/>
                <a:ext cx="242887" cy="228600"/>
              </a:xfrm>
              <a:prstGeom prst="rect">
                <a:avLst/>
              </a:prstGeom>
              <a:solidFill>
                <a:srgbClr val="FFE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C410EF-0147-47C1-A41A-32238EAA2B3B}"/>
                  </a:ext>
                </a:extLst>
              </p:cNvPr>
              <p:cNvSpPr txBox="1"/>
              <p:nvPr/>
            </p:nvSpPr>
            <p:spPr>
              <a:xfrm>
                <a:off x="9801223" y="2567821"/>
                <a:ext cx="1990723" cy="1361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work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transit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retail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IPD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stringency index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0F6C82-5E4E-4466-B90F-F573B54DCF81}"/>
                </a:ext>
              </a:extLst>
            </p:cNvPr>
            <p:cNvSpPr/>
            <p:nvPr/>
          </p:nvSpPr>
          <p:spPr>
            <a:xfrm>
              <a:off x="9557666" y="4071129"/>
              <a:ext cx="242887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7697B88-4893-4E97-922D-C43AD1162786}"/>
              </a:ext>
            </a:extLst>
          </p:cNvPr>
          <p:cNvGraphicFramePr>
            <a:graphicFrameLocks/>
          </p:cNvGraphicFramePr>
          <p:nvPr/>
        </p:nvGraphicFramePr>
        <p:xfrm>
          <a:off x="171685" y="1433514"/>
          <a:ext cx="9385981" cy="4545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6669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8478-EA23-4231-A48F-3FD49F0A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YaleNew" panose="02000602050000020003" pitchFamily="50" charset="0"/>
              </a:rPr>
              <a:t>US Mobility, State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D668BC-14CC-4A9C-B34A-588DD00D5421}"/>
              </a:ext>
            </a:extLst>
          </p:cNvPr>
          <p:cNvGrpSpPr/>
          <p:nvPr/>
        </p:nvGrpSpPr>
        <p:grpSpPr>
          <a:xfrm>
            <a:off x="9078863" y="3254709"/>
            <a:ext cx="2234280" cy="1362439"/>
            <a:chOff x="9557666" y="2953915"/>
            <a:chExt cx="2234280" cy="1362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D2F869-8BC2-455A-A5E8-6D72CB5E59F3}"/>
                </a:ext>
              </a:extLst>
            </p:cNvPr>
            <p:cNvSpPr/>
            <p:nvPr/>
          </p:nvSpPr>
          <p:spPr>
            <a:xfrm>
              <a:off x="9559375" y="2953915"/>
              <a:ext cx="242887" cy="228600"/>
            </a:xfrm>
            <a:prstGeom prst="rect">
              <a:avLst/>
            </a:prstGeom>
            <a:solidFill>
              <a:srgbClr val="1D80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922713-07ED-40BA-BBDD-DF2EE3B1AD9B}"/>
                </a:ext>
              </a:extLst>
            </p:cNvPr>
            <p:cNvSpPr/>
            <p:nvPr/>
          </p:nvSpPr>
          <p:spPr>
            <a:xfrm>
              <a:off x="9557666" y="3789785"/>
              <a:ext cx="242887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8E929A-20ED-4F17-915B-2702CC377335}"/>
                </a:ext>
              </a:extLst>
            </p:cNvPr>
            <p:cNvGrpSpPr/>
            <p:nvPr/>
          </p:nvGrpSpPr>
          <p:grpSpPr>
            <a:xfrm>
              <a:off x="9558336" y="2954443"/>
              <a:ext cx="2233610" cy="1361911"/>
              <a:chOff x="9558336" y="2567821"/>
              <a:chExt cx="2233610" cy="136191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AA8BDF2-5390-4FA1-B58D-BEFC55A854ED}"/>
                  </a:ext>
                </a:extLst>
              </p:cNvPr>
              <p:cNvSpPr/>
              <p:nvPr/>
            </p:nvSpPr>
            <p:spPr>
              <a:xfrm>
                <a:off x="9558336" y="2849165"/>
                <a:ext cx="242887" cy="228600"/>
              </a:xfrm>
              <a:prstGeom prst="rect">
                <a:avLst/>
              </a:prstGeom>
              <a:solidFill>
                <a:srgbClr val="12B55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2948AEA-8346-4A20-8E2C-85D0124E75A2}"/>
                  </a:ext>
                </a:extLst>
              </p:cNvPr>
              <p:cNvSpPr/>
              <p:nvPr/>
            </p:nvSpPr>
            <p:spPr>
              <a:xfrm>
                <a:off x="9558337" y="3121819"/>
                <a:ext cx="242887" cy="228600"/>
              </a:xfrm>
              <a:prstGeom prst="rect">
                <a:avLst/>
              </a:prstGeom>
              <a:solidFill>
                <a:srgbClr val="FFE0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A2FFD2-CBCF-410A-B880-54190506BB9C}"/>
                  </a:ext>
                </a:extLst>
              </p:cNvPr>
              <p:cNvSpPr txBox="1"/>
              <p:nvPr/>
            </p:nvSpPr>
            <p:spPr>
              <a:xfrm>
                <a:off x="9801223" y="2567821"/>
                <a:ext cx="1990723" cy="1361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work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transit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retail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% decrease, IPD</a:t>
                </a:r>
              </a:p>
              <a:p>
                <a:r>
                  <a:rPr lang="en-US" sz="1650" dirty="0">
                    <a:latin typeface="Arial" panose="020B0604020202020204" pitchFamily="34" charset="0"/>
                    <a:cs typeface="Arial" panose="020B0604020202020204" pitchFamily="34" charset="0"/>
                  </a:rPr>
                  <a:t>stringency index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4B5DAB-CABB-48AC-A045-C096315334B5}"/>
                </a:ext>
              </a:extLst>
            </p:cNvPr>
            <p:cNvSpPr/>
            <p:nvPr/>
          </p:nvSpPr>
          <p:spPr>
            <a:xfrm>
              <a:off x="9557666" y="4071129"/>
              <a:ext cx="242887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509E6FD-B169-49CF-87D2-233B20AC5A5C}"/>
              </a:ext>
            </a:extLst>
          </p:cNvPr>
          <p:cNvGraphicFramePr>
            <a:graphicFrameLocks/>
          </p:cNvGraphicFramePr>
          <p:nvPr/>
        </p:nvGraphicFramePr>
        <p:xfrm>
          <a:off x="4138718" y="3936192"/>
          <a:ext cx="5010150" cy="278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D76C77E-E84E-47B1-9A79-313E28B94FB2}"/>
              </a:ext>
            </a:extLst>
          </p:cNvPr>
          <p:cNvGraphicFramePr>
            <a:graphicFrameLocks/>
          </p:cNvGraphicFramePr>
          <p:nvPr/>
        </p:nvGraphicFramePr>
        <p:xfrm>
          <a:off x="0" y="39235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495DD238-8EF8-4202-A2D0-400D7911AAC9}"/>
              </a:ext>
            </a:extLst>
          </p:cNvPr>
          <p:cNvGraphicFramePr>
            <a:graphicFrameLocks/>
          </p:cNvGraphicFramePr>
          <p:nvPr/>
        </p:nvGraphicFramePr>
        <p:xfrm>
          <a:off x="4138718" y="11803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BEFDD0FB-E648-414C-A8DD-1479542B8D4A}"/>
              </a:ext>
            </a:extLst>
          </p:cNvPr>
          <p:cNvGraphicFramePr>
            <a:graphicFrameLocks/>
          </p:cNvGraphicFramePr>
          <p:nvPr/>
        </p:nvGraphicFramePr>
        <p:xfrm>
          <a:off x="-79658" y="11803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37600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23DF2-85EF-BFEA-D270-2285E49B1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B813B-FB49-AB49-8D74-1684E660384A}"/>
              </a:ext>
            </a:extLst>
          </p:cNvPr>
          <p:cNvSpPr txBox="1"/>
          <p:nvPr/>
        </p:nvSpPr>
        <p:spPr>
          <a:xfrm>
            <a:off x="833543" y="1729043"/>
            <a:ext cx="93784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Artefactual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Clinical System Overtaxed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Surveillance System Overtaxed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YaleNew" panose="0200060205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Actual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Changing Dynamics of Respiratory Pathogens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YaleNew" panose="02000602050000020003" pitchFamily="50" charset="0"/>
              </a:rPr>
              <a:t>Nonpharmaceutical interventions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90D5AC-61BE-620E-97EC-CCA0D2123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1235226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B461A-4259-E7F3-DD50-681C0B6B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DEE142-4B3A-44EE-1263-FE7EFD7BA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160" y="2708031"/>
            <a:ext cx="10393680" cy="61256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Pneumococcal Serotype Replacement</a:t>
            </a:r>
          </a:p>
        </p:txBody>
      </p:sp>
    </p:spTree>
    <p:extLst>
      <p:ext uri="{BB962C8B-B14F-4D97-AF65-F5344CB8AC3E}">
        <p14:creationId xmlns:p14="http://schemas.microsoft.com/office/powerpoint/2010/main" val="2250490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87" b="67190"/>
          <a:stretch/>
        </p:blipFill>
        <p:spPr>
          <a:xfrm>
            <a:off x="2666659" y="104312"/>
            <a:ext cx="6858681" cy="6753688"/>
          </a:xfrm>
        </p:spPr>
      </p:pic>
    </p:spTree>
    <p:extLst>
      <p:ext uri="{BB962C8B-B14F-4D97-AF65-F5344CB8AC3E}">
        <p14:creationId xmlns:p14="http://schemas.microsoft.com/office/powerpoint/2010/main" val="967334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9" b="66855"/>
          <a:stretch/>
        </p:blipFill>
        <p:spPr>
          <a:xfrm>
            <a:off x="1404078" y="-28589"/>
            <a:ext cx="9383843" cy="6886589"/>
          </a:xfrm>
        </p:spPr>
      </p:pic>
    </p:spTree>
    <p:extLst>
      <p:ext uri="{BB962C8B-B14F-4D97-AF65-F5344CB8AC3E}">
        <p14:creationId xmlns:p14="http://schemas.microsoft.com/office/powerpoint/2010/main" val="4258873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9" r="42737" b="33439"/>
          <a:stretch/>
        </p:blipFill>
        <p:spPr>
          <a:xfrm>
            <a:off x="1603948" y="-2790"/>
            <a:ext cx="9144000" cy="6817133"/>
          </a:xfrm>
        </p:spPr>
      </p:pic>
    </p:spTree>
    <p:extLst>
      <p:ext uri="{BB962C8B-B14F-4D97-AF65-F5344CB8AC3E}">
        <p14:creationId xmlns:p14="http://schemas.microsoft.com/office/powerpoint/2010/main" val="307542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3C8BE356-9424-4A4F-BD95-F788E6BC8146}"/>
              </a:ext>
            </a:extLst>
          </p:cNvPr>
          <p:cNvSpPr/>
          <p:nvPr/>
        </p:nvSpPr>
        <p:spPr>
          <a:xfrm rot="2771323">
            <a:off x="4873372" y="2536921"/>
            <a:ext cx="1452077" cy="2387104"/>
          </a:xfrm>
          <a:prstGeom prst="downArrow">
            <a:avLst/>
          </a:prstGeom>
          <a:solidFill>
            <a:srgbClr val="DEB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CA8887-ECF0-4109-8C84-DAC0E220C88C}"/>
              </a:ext>
            </a:extLst>
          </p:cNvPr>
          <p:cNvGrpSpPr/>
          <p:nvPr/>
        </p:nvGrpSpPr>
        <p:grpSpPr>
          <a:xfrm>
            <a:off x="313727" y="1451556"/>
            <a:ext cx="4712470" cy="3629123"/>
            <a:chOff x="293161" y="1517911"/>
            <a:chExt cx="4712470" cy="36291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7451F0D-22B0-4B7A-9C53-5F52F496BE68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37" name="Gleichschenkliges Dreieck 3">
                <a:extLst>
                  <a:ext uri="{FF2B5EF4-FFF2-40B4-BE49-F238E27FC236}">
                    <a16:creationId xmlns:a16="http://schemas.microsoft.com/office/drawing/2014/main" id="{69593E46-132D-46F1-B1BB-36F7AE26B9E1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55F223-F0A3-4141-9FDB-E6E954FB01DA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25072AC-74C7-471D-BDBE-BE29F51C01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B98B965-1FAF-4CC3-A1F1-358F35594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4DFBEC-605B-4701-87B9-8B9ABC93051F}"/>
                </a:ext>
              </a:extLst>
            </p:cNvPr>
            <p:cNvSpPr txBox="1"/>
            <p:nvPr/>
          </p:nvSpPr>
          <p:spPr>
            <a:xfrm>
              <a:off x="994991" y="4476933"/>
              <a:ext cx="3563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" panose="020B0504020202020204" pitchFamily="34" charset="0"/>
                </a:rPr>
                <a:t>asymptomatic carriage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23FB5-138A-4E1C-A1E1-8E3CD8BF658D}"/>
                </a:ext>
              </a:extLst>
            </p:cNvPr>
            <p:cNvSpPr txBox="1"/>
            <p:nvPr/>
          </p:nvSpPr>
          <p:spPr>
            <a:xfrm>
              <a:off x="1284636" y="3614405"/>
              <a:ext cx="2870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venir Next LT Pro" panose="020B0504020202020204" pitchFamily="34" charset="0"/>
                </a:rPr>
                <a:t>non-invasive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914337-C1D2-42D5-AA06-D00E60E1275B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Avenir Next LT Pro" panose="020B0504020202020204" pitchFamily="34" charset="0"/>
                </a:rPr>
                <a:t>invasive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A675A9-5D52-46D1-B245-2D02FFF7F6D6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LT Pro" panose="020B0504020202020204" pitchFamily="34" charset="0"/>
                </a:rPr>
                <a:t>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92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0" t="33823" b="33859"/>
          <a:stretch/>
        </p:blipFill>
        <p:spPr>
          <a:xfrm>
            <a:off x="2639043" y="0"/>
            <a:ext cx="6913913" cy="6903925"/>
          </a:xfrm>
        </p:spPr>
      </p:pic>
    </p:spTree>
    <p:extLst>
      <p:ext uri="{BB962C8B-B14F-4D97-AF65-F5344CB8AC3E}">
        <p14:creationId xmlns:p14="http://schemas.microsoft.com/office/powerpoint/2010/main" val="2176938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0" r="50000"/>
          <a:stretch/>
        </p:blipFill>
        <p:spPr>
          <a:xfrm>
            <a:off x="2274653" y="104167"/>
            <a:ext cx="7642694" cy="6649665"/>
          </a:xfrm>
        </p:spPr>
      </p:pic>
    </p:spTree>
    <p:extLst>
      <p:ext uri="{BB962C8B-B14F-4D97-AF65-F5344CB8AC3E}">
        <p14:creationId xmlns:p14="http://schemas.microsoft.com/office/powerpoint/2010/main" val="1921677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FD86B7-5A10-4B2A-9F79-F80BB69F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300"/>
          <a:stretch/>
        </p:blipFill>
        <p:spPr>
          <a:xfrm>
            <a:off x="2114386" y="0"/>
            <a:ext cx="7963228" cy="6928554"/>
          </a:xfrm>
        </p:spPr>
      </p:pic>
    </p:spTree>
    <p:extLst>
      <p:ext uri="{BB962C8B-B14F-4D97-AF65-F5344CB8AC3E}">
        <p14:creationId xmlns:p14="http://schemas.microsoft.com/office/powerpoint/2010/main" val="223615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0EDBF2-8F53-42E0-B36B-D85C5C490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50" y="200385"/>
            <a:ext cx="9102699" cy="6457229"/>
          </a:xfrm>
        </p:spPr>
      </p:pic>
    </p:spTree>
    <p:extLst>
      <p:ext uri="{BB962C8B-B14F-4D97-AF65-F5344CB8AC3E}">
        <p14:creationId xmlns:p14="http://schemas.microsoft.com/office/powerpoint/2010/main" val="3025215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2EC05B1E-87C9-43FD-882C-28A8CF67F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5"/>
          <a:stretch/>
        </p:blipFill>
        <p:spPr>
          <a:xfrm>
            <a:off x="1470193" y="485006"/>
            <a:ext cx="9251613" cy="5887988"/>
          </a:xfrm>
        </p:spPr>
      </p:pic>
    </p:spTree>
    <p:extLst>
      <p:ext uri="{BB962C8B-B14F-4D97-AF65-F5344CB8AC3E}">
        <p14:creationId xmlns:p14="http://schemas.microsoft.com/office/powerpoint/2010/main" val="116453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cosmetic&#10;&#10;Description automatically generated">
            <a:extLst>
              <a:ext uri="{FF2B5EF4-FFF2-40B4-BE49-F238E27FC236}">
                <a16:creationId xmlns:a16="http://schemas.microsoft.com/office/drawing/2014/main" id="{C2D740DF-3D28-4D71-8E9D-78FBE4F18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82" y="0"/>
            <a:ext cx="9285435" cy="7208820"/>
          </a:xfrm>
        </p:spPr>
      </p:pic>
    </p:spTree>
    <p:extLst>
      <p:ext uri="{BB962C8B-B14F-4D97-AF65-F5344CB8AC3E}">
        <p14:creationId xmlns:p14="http://schemas.microsoft.com/office/powerpoint/2010/main" val="2786935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7576-F800-49E0-B93A-0DAECE77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365125"/>
            <a:ext cx="10979727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177"/>
          <a:stretch/>
        </p:blipFill>
        <p:spPr>
          <a:xfrm>
            <a:off x="1011382" y="1825625"/>
            <a:ext cx="10210799" cy="4769277"/>
          </a:xfrm>
        </p:spPr>
      </p:pic>
    </p:spTree>
    <p:extLst>
      <p:ext uri="{BB962C8B-B14F-4D97-AF65-F5344CB8AC3E}">
        <p14:creationId xmlns:p14="http://schemas.microsoft.com/office/powerpoint/2010/main" val="110643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6814"/>
          <a:stretch/>
        </p:blipFill>
        <p:spPr>
          <a:xfrm>
            <a:off x="955963" y="1690688"/>
            <a:ext cx="9864437" cy="501708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B0B627A-BA27-4AA3-809A-B38057B4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365125"/>
            <a:ext cx="11076709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</p:spTree>
    <p:extLst>
      <p:ext uri="{BB962C8B-B14F-4D97-AF65-F5344CB8AC3E}">
        <p14:creationId xmlns:p14="http://schemas.microsoft.com/office/powerpoint/2010/main" val="1821499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8" r="50000" b="32692"/>
          <a:stretch/>
        </p:blipFill>
        <p:spPr>
          <a:xfrm>
            <a:off x="1038998" y="1406678"/>
            <a:ext cx="10086202" cy="532381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A06D3E-0A35-4EDA-86ED-83B086C3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365125"/>
            <a:ext cx="10993582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</p:spTree>
    <p:extLst>
      <p:ext uri="{BB962C8B-B14F-4D97-AF65-F5344CB8AC3E}">
        <p14:creationId xmlns:p14="http://schemas.microsoft.com/office/powerpoint/2010/main" val="14933580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32868" b="32745"/>
          <a:stretch/>
        </p:blipFill>
        <p:spPr>
          <a:xfrm>
            <a:off x="1210249" y="1690688"/>
            <a:ext cx="9771502" cy="514962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5FE450-7D11-41DA-BC9A-2787AEA9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049000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</p:spTree>
    <p:extLst>
      <p:ext uri="{BB962C8B-B14F-4D97-AF65-F5344CB8AC3E}">
        <p14:creationId xmlns:p14="http://schemas.microsoft.com/office/powerpoint/2010/main" val="256772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3C8BE356-9424-4A4F-BD95-F788E6BC8146}"/>
              </a:ext>
            </a:extLst>
          </p:cNvPr>
          <p:cNvSpPr/>
          <p:nvPr/>
        </p:nvSpPr>
        <p:spPr>
          <a:xfrm rot="2771323">
            <a:off x="4310050" y="1699368"/>
            <a:ext cx="1452077" cy="2387104"/>
          </a:xfrm>
          <a:prstGeom prst="downArrow">
            <a:avLst/>
          </a:prstGeom>
          <a:solidFill>
            <a:srgbClr val="DEB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AD8D4C-FC32-4C73-A3EC-F14761D172B5}"/>
              </a:ext>
            </a:extLst>
          </p:cNvPr>
          <p:cNvGrpSpPr/>
          <p:nvPr/>
        </p:nvGrpSpPr>
        <p:grpSpPr>
          <a:xfrm>
            <a:off x="445561" y="1670311"/>
            <a:ext cx="4712470" cy="3629123"/>
            <a:chOff x="293161" y="1517911"/>
            <a:chExt cx="4712470" cy="36291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FA6466-7081-47AE-83E2-F6F40DDCFDE3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26" name="Gleichschenkliges Dreieck 3">
                <a:extLst>
                  <a:ext uri="{FF2B5EF4-FFF2-40B4-BE49-F238E27FC236}">
                    <a16:creationId xmlns:a16="http://schemas.microsoft.com/office/drawing/2014/main" id="{BB990901-C944-4950-A2CB-0C26E3368D48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627199-F874-45F3-B14F-4206AE22F81A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677E38-2E33-42E5-A0B0-C37BD7DA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EBEDEA-1938-4164-9708-8BD6A0519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BF3283-0A32-408B-96AF-3ACB5767BCD5}"/>
                </a:ext>
              </a:extLst>
            </p:cNvPr>
            <p:cNvSpPr txBox="1"/>
            <p:nvPr/>
          </p:nvSpPr>
          <p:spPr>
            <a:xfrm>
              <a:off x="994991" y="4476933"/>
              <a:ext cx="3563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" panose="020B0504020202020204" pitchFamily="34" charset="0"/>
                </a:rPr>
                <a:t>asymptomatic carriage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50048E-C7E4-4B0F-BC43-2B475E6F74DC}"/>
                </a:ext>
              </a:extLst>
            </p:cNvPr>
            <p:cNvSpPr txBox="1"/>
            <p:nvPr/>
          </p:nvSpPr>
          <p:spPr>
            <a:xfrm>
              <a:off x="1284636" y="3614405"/>
              <a:ext cx="2870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venir Next LT Pro" panose="020B0504020202020204" pitchFamily="34" charset="0"/>
                </a:rPr>
                <a:t>non-invasive disease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8760FC-00FF-4E74-BA0D-25F1CAC71FA8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Avenir Next LT Pro" panose="020B0504020202020204" pitchFamily="34" charset="0"/>
                </a:rPr>
                <a:t>invasive disease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C387AF-D820-4B62-98BA-123E28BC3A4E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LT Pro" panose="020B0504020202020204" pitchFamily="34" charset="0"/>
                </a:rPr>
                <a:t>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299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17086-FE37-4996-B1BC-84223723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1" r="50000"/>
          <a:stretch/>
        </p:blipFill>
        <p:spPr>
          <a:xfrm>
            <a:off x="877853" y="1479005"/>
            <a:ext cx="10475947" cy="510392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914D95-5F3B-4F92-9356-0800226E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365125"/>
            <a:ext cx="11021291" cy="1325563"/>
          </a:xfrm>
        </p:spPr>
        <p:txBody>
          <a:bodyPr/>
          <a:lstStyle/>
          <a:p>
            <a:pPr algn="ctr"/>
            <a:r>
              <a:rPr lang="en-US" dirty="0">
                <a:latin typeface="YaleNew" panose="02000602050000020003" pitchFamily="50" charset="0"/>
              </a:rPr>
              <a:t>Serotype Replacement Differences by Age</a:t>
            </a:r>
          </a:p>
        </p:txBody>
      </p:sp>
    </p:spTree>
    <p:extLst>
      <p:ext uri="{BB962C8B-B14F-4D97-AF65-F5344CB8AC3E}">
        <p14:creationId xmlns:p14="http://schemas.microsoft.com/office/powerpoint/2010/main" val="3775661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09DF-A774-96B4-7BE8-880F462B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61F437-7868-CFA6-134A-E23141B1E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160" y="2708031"/>
            <a:ext cx="10393680" cy="61256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Example: Surveillance of non-Invasive Pneumococcal Pneumonia (</a:t>
            </a:r>
            <a:r>
              <a:rPr lang="en-US" sz="4800" dirty="0" err="1"/>
              <a:t>SnIPP</a:t>
            </a:r>
            <a:r>
              <a:rPr lang="en-US" sz="4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09476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4A69-9F7C-6F82-C96F-05D337EB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pneumococcal pneumonia?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AB1E0-75B6-03B6-E121-4E7F37FF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4028375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1E809E-80C3-4897-82A9-421F68EF9A2D}"/>
              </a:ext>
            </a:extLst>
          </p:cNvPr>
          <p:cNvGrpSpPr/>
          <p:nvPr/>
        </p:nvGrpSpPr>
        <p:grpSpPr>
          <a:xfrm>
            <a:off x="3814979" y="-130749"/>
            <a:ext cx="8377021" cy="6988749"/>
            <a:chOff x="3020603" y="-1724022"/>
            <a:chExt cx="9171398" cy="858202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7A9A8C-B89F-4A6B-9188-74C00B23D498}"/>
                </a:ext>
              </a:extLst>
            </p:cNvPr>
            <p:cNvSpPr/>
            <p:nvPr/>
          </p:nvSpPr>
          <p:spPr>
            <a:xfrm>
              <a:off x="3020603" y="-1724022"/>
              <a:ext cx="9171398" cy="8582022"/>
            </a:xfrm>
            <a:prstGeom prst="ellipse">
              <a:avLst/>
            </a:prstGeom>
            <a:solidFill>
              <a:srgbClr val="2F5597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78BE1F-CBA0-4807-A9F8-189C8B7892FE}"/>
                </a:ext>
              </a:extLst>
            </p:cNvPr>
            <p:cNvSpPr txBox="1"/>
            <p:nvPr/>
          </p:nvSpPr>
          <p:spPr>
            <a:xfrm>
              <a:off x="5274174" y="2072480"/>
              <a:ext cx="56267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Non-invasive Disease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2A216E-0008-4892-9E38-C33B0211BEF3}"/>
              </a:ext>
            </a:extLst>
          </p:cNvPr>
          <p:cNvGrpSpPr/>
          <p:nvPr/>
        </p:nvGrpSpPr>
        <p:grpSpPr>
          <a:xfrm>
            <a:off x="1792357" y="0"/>
            <a:ext cx="3168024" cy="2715548"/>
            <a:chOff x="1068460" y="-1024860"/>
            <a:chExt cx="3168024" cy="271554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F6E4A4-82B8-4295-A1D4-A8B026154260}"/>
                </a:ext>
              </a:extLst>
            </p:cNvPr>
            <p:cNvSpPr/>
            <p:nvPr/>
          </p:nvSpPr>
          <p:spPr>
            <a:xfrm>
              <a:off x="1112284" y="-1024860"/>
              <a:ext cx="3124200" cy="2715548"/>
            </a:xfrm>
            <a:prstGeom prst="ellipse">
              <a:avLst/>
            </a:prstGeom>
            <a:solidFill>
              <a:srgbClr val="2F5597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61D817-3067-4FC1-9B72-3FB28DCBED5F}"/>
                </a:ext>
              </a:extLst>
            </p:cNvPr>
            <p:cNvSpPr txBox="1"/>
            <p:nvPr/>
          </p:nvSpPr>
          <p:spPr>
            <a:xfrm>
              <a:off x="1068460" y="-221217"/>
              <a:ext cx="3124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Invasive 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Pneumococcal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Disease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BA2283-3947-47F5-A6A2-E2311B580E28}"/>
              </a:ext>
            </a:extLst>
          </p:cNvPr>
          <p:cNvGrpSpPr/>
          <p:nvPr/>
        </p:nvGrpSpPr>
        <p:grpSpPr>
          <a:xfrm>
            <a:off x="809361" y="69088"/>
            <a:ext cx="1634238" cy="1325563"/>
            <a:chOff x="158122" y="-1342230"/>
            <a:chExt cx="1634238" cy="132556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D79AEA-DEA3-429A-B985-FC2D8E36B801}"/>
                </a:ext>
              </a:extLst>
            </p:cNvPr>
            <p:cNvSpPr/>
            <p:nvPr/>
          </p:nvSpPr>
          <p:spPr>
            <a:xfrm>
              <a:off x="158124" y="-1342230"/>
              <a:ext cx="1634236" cy="1325563"/>
            </a:xfrm>
            <a:prstGeom prst="ellipse">
              <a:avLst/>
            </a:prstGeom>
            <a:solidFill>
              <a:srgbClr val="2F5597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139E6-D1E2-4354-8C98-AD9A77AB12C7}"/>
                </a:ext>
              </a:extLst>
            </p:cNvPr>
            <p:cNvSpPr txBox="1"/>
            <p:nvPr/>
          </p:nvSpPr>
          <p:spPr>
            <a:xfrm>
              <a:off x="158122" y="-994437"/>
              <a:ext cx="1634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 descr="A green light mascot with hands up&#10;&#10;Description automatically generated">
            <a:extLst>
              <a:ext uri="{FF2B5EF4-FFF2-40B4-BE49-F238E27FC236}">
                <a16:creationId xmlns:a16="http://schemas.microsoft.com/office/drawing/2014/main" id="{ABD29BE1-5E6A-C224-5E08-5F33B5067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1" y="4314533"/>
            <a:ext cx="1773936" cy="22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BDD0-2CF8-4316-85F7-35D34BCD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Clinical Presentations: IPD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CAD7DE-37C4-47DC-8C6A-D105DF7BA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2"/>
            <a:ext cx="10515600" cy="498547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 </a:t>
            </a:r>
            <a:r>
              <a:rPr lang="en-US" sz="3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Invasive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Pneumococcal Disease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bacteria isolated from a normally sterile site within the body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cerebrospinal fluid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synovial fluid</a:t>
            </a:r>
          </a:p>
          <a:p>
            <a:pPr lvl="2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Severe, high mortality illnesses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meningitis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sepsis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bacteremic pneumonia</a:t>
            </a:r>
          </a:p>
        </p:txBody>
      </p:sp>
    </p:spTree>
    <p:extLst>
      <p:ext uri="{BB962C8B-B14F-4D97-AF65-F5344CB8AC3E}">
        <p14:creationId xmlns:p14="http://schemas.microsoft.com/office/powerpoint/2010/main" val="1528765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E274-D582-4F65-A5EB-BA460F75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9926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IPD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1DA0-A2D2-4F1A-8019-AA63D6836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2327"/>
            <a:ext cx="10515600" cy="4874636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109 countries have an IPD surveillance system</a:t>
            </a:r>
          </a:p>
          <a:p>
            <a:pPr marL="0" indent="0">
              <a:buNone/>
            </a:pP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IPD is hard to miss, but not impossible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44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36A4-5067-4272-A78A-5A0809CE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29"/>
            <a:ext cx="10515600" cy="859415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Clinical Presentation: NIPD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71DE810-137F-47AF-BE45-D20FA1CB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0744"/>
            <a:ext cx="10515600" cy="5290056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Pneumococcal Disease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bacteria overgrow and infect tissue, causing disease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Middle ear fluid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Sputum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Urine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Less severe, but can be clinically serious and can lead to IPD and death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HUGE burden of disease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Hospitalizations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Primary care visits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Antibiotic use</a:t>
            </a:r>
          </a:p>
        </p:txBody>
      </p:sp>
    </p:spTree>
    <p:extLst>
      <p:ext uri="{BB962C8B-B14F-4D97-AF65-F5344CB8AC3E}">
        <p14:creationId xmlns:p14="http://schemas.microsoft.com/office/powerpoint/2010/main" val="2920933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DCD9-A08F-454D-86E9-670C4D37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11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Non-invasive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FF630-C765-461D-BF79-A8C3F360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Patchy, syndromic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Etiology of NIPDs not often ascertained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Treat empirically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Sample collection issues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NIPDs are easy to miss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But if missed 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underestimated burden of disease</a:t>
            </a:r>
          </a:p>
          <a:p>
            <a:pPr lvl="2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underestimate cost-effectiveness of vaccines</a:t>
            </a:r>
          </a:p>
        </p:txBody>
      </p:sp>
      <p:pic>
        <p:nvPicPr>
          <p:cNvPr id="1026" name="Picture 2" descr="Surgical treatment of otitis media">
            <a:extLst>
              <a:ext uri="{FF2B5EF4-FFF2-40B4-BE49-F238E27FC236}">
                <a16:creationId xmlns:a16="http://schemas.microsoft.com/office/drawing/2014/main" id="{E8F8529F-D9F9-4E43-ADEE-1BBDD63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86" y="3110856"/>
            <a:ext cx="5880014" cy="194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DE5C4C7-455B-4E82-B460-5E8F5C188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t="32915" r="5831"/>
          <a:stretch/>
        </p:blipFill>
        <p:spPr>
          <a:xfrm>
            <a:off x="2607625" y="2191344"/>
            <a:ext cx="2848974" cy="2052190"/>
          </a:xfrm>
        </p:spPr>
      </p:pic>
      <p:pic>
        <p:nvPicPr>
          <p:cNvPr id="9" name="Picture 8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6A76EEC1-05B0-43AB-BB0F-B64E3C22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2" r="-36542"/>
          <a:stretch/>
        </p:blipFill>
        <p:spPr>
          <a:xfrm>
            <a:off x="1" y="2191344"/>
            <a:ext cx="3268357" cy="2080854"/>
          </a:xfrm>
          <a:prstGeom prst="rect">
            <a:avLst/>
          </a:prstGeom>
        </p:spPr>
      </p:pic>
      <p:pic>
        <p:nvPicPr>
          <p:cNvPr id="1026" name="Picture 2" descr="CT Department of Public Health">
            <a:extLst>
              <a:ext uri="{FF2B5EF4-FFF2-40B4-BE49-F238E27FC236}">
                <a16:creationId xmlns:a16="http://schemas.microsoft.com/office/drawing/2014/main" id="{5534A9B2-B42D-6D74-871D-A50D8F2A5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9" t="9757" r="23803" b="4494"/>
          <a:stretch/>
        </p:blipFill>
        <p:spPr bwMode="auto">
          <a:xfrm>
            <a:off x="6096000" y="2205675"/>
            <a:ext cx="2454983" cy="205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erging Infections Program">
            <a:extLst>
              <a:ext uri="{FF2B5EF4-FFF2-40B4-BE49-F238E27FC236}">
                <a16:creationId xmlns:a16="http://schemas.microsoft.com/office/drawing/2014/main" id="{BB0A9582-C027-AFDF-F932-1D39FCDB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84" y="2205675"/>
            <a:ext cx="3001615" cy="205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E6E700-E7FC-827F-0A9E-938C9D8A6BE4}"/>
              </a:ext>
            </a:extLst>
          </p:cNvPr>
          <p:cNvSpPr txBox="1"/>
          <p:nvPr/>
        </p:nvSpPr>
        <p:spPr>
          <a:xfrm>
            <a:off x="892342" y="482393"/>
            <a:ext cx="1040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Surveillance System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3147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A0F6-055D-4D25-8620-D4253AFD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Surveillance System 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B97B-DDAB-4C92-B33A-178CF01A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Physician/APRN- clinical suspicion of pneumonia, trust in PUAT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Clin Micro Lab- timely result, sufficient sample volume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CT DPH staff- receive faxes of Case Report Forms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Yale EIP personnel- verify cases and submit them to CDC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CDC- use compiled case data for analyses and to inform recommendations for pneumococcal vaccine policy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30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3C8BE356-9424-4A4F-BD95-F788E6BC8146}"/>
              </a:ext>
            </a:extLst>
          </p:cNvPr>
          <p:cNvSpPr/>
          <p:nvPr/>
        </p:nvSpPr>
        <p:spPr>
          <a:xfrm rot="2771323">
            <a:off x="3711669" y="811011"/>
            <a:ext cx="1452077" cy="2387104"/>
          </a:xfrm>
          <a:prstGeom prst="downArrow">
            <a:avLst/>
          </a:prstGeom>
          <a:solidFill>
            <a:srgbClr val="DEB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3F9DD2-CF3B-4920-B83B-936B850A9D75}"/>
              </a:ext>
            </a:extLst>
          </p:cNvPr>
          <p:cNvGrpSpPr/>
          <p:nvPr/>
        </p:nvGrpSpPr>
        <p:grpSpPr>
          <a:xfrm>
            <a:off x="293161" y="1517911"/>
            <a:ext cx="4712470" cy="3629123"/>
            <a:chOff x="293161" y="1517911"/>
            <a:chExt cx="4712470" cy="36291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4E818B-7F7F-434F-AE68-FF2319A251E1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26" name="Gleichschenkliges Dreieck 3">
                <a:extLst>
                  <a:ext uri="{FF2B5EF4-FFF2-40B4-BE49-F238E27FC236}">
                    <a16:creationId xmlns:a16="http://schemas.microsoft.com/office/drawing/2014/main" id="{9FBFAFAA-D30A-42B1-A046-A3ED7766E75D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32F65F0-FBB7-416D-8206-19B79B6C9BB2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3EAEBE-61A8-4E83-88C8-BA49D784D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59E30EB-63BD-421F-BF09-9C0DA1913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F8DC1A-0FC7-4168-9BD3-12C7F4CD678A}"/>
                </a:ext>
              </a:extLst>
            </p:cNvPr>
            <p:cNvSpPr txBox="1"/>
            <p:nvPr/>
          </p:nvSpPr>
          <p:spPr>
            <a:xfrm>
              <a:off x="994991" y="4476933"/>
              <a:ext cx="3563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" panose="020B0504020202020204" pitchFamily="34" charset="0"/>
                </a:rPr>
                <a:t>asymptomatic carriage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FB867D-63AF-4933-A5BE-3100CF0DD788}"/>
                </a:ext>
              </a:extLst>
            </p:cNvPr>
            <p:cNvSpPr txBox="1"/>
            <p:nvPr/>
          </p:nvSpPr>
          <p:spPr>
            <a:xfrm>
              <a:off x="1284636" y="3614405"/>
              <a:ext cx="2870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venir Next LT Pro" panose="020B0504020202020204" pitchFamily="34" charset="0"/>
                </a:rPr>
                <a:t>non-invasive disease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DD4AC8-55BE-4651-8C9D-5E97A840C1B7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Avenir Next LT Pro" panose="020B0504020202020204" pitchFamily="34" charset="0"/>
                </a:rPr>
                <a:t>invasive disease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F9E940-EF98-4066-8FED-B8C3E52D9712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LT Pro" panose="020B0504020202020204" pitchFamily="34" charset="0"/>
                </a:rPr>
                <a:t>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366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A0F6-055D-4D25-8620-D4253AFD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900989"/>
            <a:ext cx="5102351" cy="2286000"/>
          </a:xfrm>
        </p:spPr>
        <p:txBody>
          <a:bodyPr>
            <a:normAutofit/>
          </a:bodyPr>
          <a:lstStyle/>
          <a:p>
            <a:r>
              <a:rPr lang="en-US" sz="4100" b="1" dirty="0">
                <a:latin typeface="Arial" panose="020B0604020202020204" pitchFamily="34" charset="0"/>
                <a:cs typeface="Arial" panose="020B0604020202020204" pitchFamily="34" charset="0"/>
              </a:rPr>
              <a:t>Surveillance System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B97B-DDAB-4C92-B33A-178CF01A6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854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pic Software Logo - LogoDix">
            <a:extLst>
              <a:ext uri="{FF2B5EF4-FFF2-40B4-BE49-F238E27FC236}">
                <a16:creationId xmlns:a16="http://schemas.microsoft.com/office/drawing/2014/main" id="{206B4888-D60D-6201-BBA8-73F84E69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3627" y="694945"/>
            <a:ext cx="2677321" cy="23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fax sound">
            <a:hlinkClick r:id="" action="ppaction://media"/>
            <a:extLst>
              <a:ext uri="{FF2B5EF4-FFF2-40B4-BE49-F238E27FC236}">
                <a16:creationId xmlns:a16="http://schemas.microsoft.com/office/drawing/2014/main" id="{885F594C-FBDC-5F01-7B56-B2731A3C2B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06911" y="3721608"/>
            <a:ext cx="4110753" cy="23225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34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142D-D82B-238B-F8D0-7611E8723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9694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So Why Bother?</a:t>
            </a:r>
          </a:p>
        </p:txBody>
      </p:sp>
    </p:spTree>
    <p:extLst>
      <p:ext uri="{BB962C8B-B14F-4D97-AF65-F5344CB8AC3E}">
        <p14:creationId xmlns:p14="http://schemas.microsoft.com/office/powerpoint/2010/main" val="290962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17BE9-2EB1-7868-BB88-EA6FA95C2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890D-8460-37A4-B275-2D280466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pneumococcal pneumonia?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3D6B-A0E5-A9C2-EC03-6221791B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175151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8EDF-DC24-46B2-8D6C-EF295636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965"/>
            <a:ext cx="10515600" cy="79014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Pneumococcal Vaccines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944A6-B129-41DF-9C76-C8942BE58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4902345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Costs of IPD + NIPD warrant costs of vaccines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Costs of vaccines are high</a:t>
            </a:r>
          </a:p>
          <a:p>
            <a:pPr marL="457200" lvl="1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Pneumococcal vaccines were in use in 145 countries (as of 2020)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Vaccines are highly effective at protecting against included serotypes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Other serotypes rise in prevalence and replace vaccine serotypes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4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862F-E936-4F62-A875-04822E93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0330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780B-8A5C-44E8-A794-6733C8B0B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33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Contribute to national analyses of non-invasive pneumococcal pneumonia trends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Inform adult vaccine recommendations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Save money, improve clinical management, reduce antibiotic use, etc.</a:t>
            </a:r>
          </a:p>
        </p:txBody>
      </p:sp>
    </p:spTree>
    <p:extLst>
      <p:ext uri="{BB962C8B-B14F-4D97-AF65-F5344CB8AC3E}">
        <p14:creationId xmlns:p14="http://schemas.microsoft.com/office/powerpoint/2010/main" val="21521900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911F-CB3B-4FA4-8D84-374870F1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ABC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SNiPP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DE5C4C7-455B-4E82-B460-5E8F5C188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5"/>
          <a:stretch/>
        </p:blipFill>
        <p:spPr>
          <a:xfrm>
            <a:off x="2960912" y="2191343"/>
            <a:ext cx="4659088" cy="2908955"/>
          </a:xfrm>
        </p:spPr>
      </p:pic>
      <p:pic>
        <p:nvPicPr>
          <p:cNvPr id="9" name="Picture 8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6A76EEC1-05B0-43AB-BB0F-B64E3C22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2" r="-36542"/>
          <a:stretch/>
        </p:blipFill>
        <p:spPr>
          <a:xfrm>
            <a:off x="0" y="2191343"/>
            <a:ext cx="4659089" cy="29662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FD37AC-9CED-1CCD-B358-BB227DB5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2191344"/>
            <a:ext cx="4180114" cy="29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1F8ABB-9F0B-F682-2AAB-1D001BD731FB}"/>
                  </a:ext>
                </a:extLst>
              </p14:cNvPr>
              <p14:cNvContentPartPr/>
              <p14:nvPr/>
            </p14:nvContentPartPr>
            <p14:xfrm>
              <a:off x="7852063" y="3286194"/>
              <a:ext cx="2230920" cy="138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1F8ABB-9F0B-F682-2AAB-1D001BD731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3064" y="3277194"/>
                <a:ext cx="2248557" cy="14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2B2C2E-0A98-6576-786B-DFC42C5910EC}"/>
                  </a:ext>
                </a:extLst>
              </p14:cNvPr>
              <p14:cNvContentPartPr/>
              <p14:nvPr/>
            </p14:nvContentPartPr>
            <p14:xfrm>
              <a:off x="7874023" y="4542594"/>
              <a:ext cx="806040" cy="27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2B2C2E-0A98-6576-786B-DFC42C5910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5023" y="4533594"/>
                <a:ext cx="82368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76124AD-EA55-F3A9-4BF2-FD368F71A5FF}"/>
              </a:ext>
            </a:extLst>
          </p:cNvPr>
          <p:cNvGrpSpPr/>
          <p:nvPr/>
        </p:nvGrpSpPr>
        <p:grpSpPr>
          <a:xfrm>
            <a:off x="7925059" y="3525158"/>
            <a:ext cx="1844640" cy="1149480"/>
            <a:chOff x="7925059" y="3525158"/>
            <a:chExt cx="1844640" cy="11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5296FF-4D36-FFA4-1F6C-4A5A43DC4147}"/>
                    </a:ext>
                  </a:extLst>
                </p14:cNvPr>
                <p14:cNvContentPartPr/>
                <p14:nvPr/>
              </p14:nvContentPartPr>
              <p14:xfrm>
                <a:off x="8434099" y="3753398"/>
                <a:ext cx="24480" cy="78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5296FF-4D36-FFA4-1F6C-4A5A43DC414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25099" y="3744398"/>
                  <a:ext cx="4212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F5198F-B664-4354-E0F4-EAC692F0EB6E}"/>
                    </a:ext>
                  </a:extLst>
                </p14:cNvPr>
                <p14:cNvContentPartPr/>
                <p14:nvPr/>
              </p14:nvContentPartPr>
              <p14:xfrm>
                <a:off x="8531299" y="3813878"/>
                <a:ext cx="35280" cy="66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F5198F-B664-4354-E0F4-EAC692F0EB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22206" y="3804878"/>
                  <a:ext cx="53102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73C684-CB36-30A8-B965-F7A97CA9B807}"/>
                    </a:ext>
                  </a:extLst>
                </p14:cNvPr>
                <p14:cNvContentPartPr/>
                <p14:nvPr/>
              </p14:nvContentPartPr>
              <p14:xfrm>
                <a:off x="8637859" y="3753398"/>
                <a:ext cx="61200" cy="67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73C684-CB36-30A8-B965-F7A97CA9B8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28806" y="3744393"/>
                  <a:ext cx="78944" cy="690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29EEB3-CE9C-FA88-232C-4451B032C8A8}"/>
                    </a:ext>
                  </a:extLst>
                </p14:cNvPr>
                <p14:cNvContentPartPr/>
                <p14:nvPr/>
              </p14:nvContentPartPr>
              <p14:xfrm>
                <a:off x="8697619" y="3777878"/>
                <a:ext cx="49680" cy="65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29EEB3-CE9C-FA88-232C-4451B032C8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88553" y="3768878"/>
                  <a:ext cx="67449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86BE00-4432-E287-2EF6-AC7FD08B1091}"/>
                    </a:ext>
                  </a:extLst>
                </p14:cNvPr>
                <p14:cNvContentPartPr/>
                <p14:nvPr/>
              </p14:nvContentPartPr>
              <p14:xfrm>
                <a:off x="8843059" y="3693638"/>
                <a:ext cx="12600" cy="660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86BE00-4432-E287-2EF6-AC7FD08B10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34309" y="3684638"/>
                  <a:ext cx="2975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709405-D142-8809-F9C9-268B2021CF31}"/>
                    </a:ext>
                  </a:extLst>
                </p14:cNvPr>
                <p14:cNvContentPartPr/>
                <p14:nvPr/>
              </p14:nvContentPartPr>
              <p14:xfrm>
                <a:off x="8926219" y="3693638"/>
                <a:ext cx="37440" cy="69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709405-D142-8809-F9C9-268B2021CF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17219" y="3684638"/>
                  <a:ext cx="550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547491-0DAC-521B-2217-6AA3268C903E}"/>
                    </a:ext>
                  </a:extLst>
                </p14:cNvPr>
                <p14:cNvContentPartPr/>
                <p14:nvPr/>
              </p14:nvContentPartPr>
              <p14:xfrm>
                <a:off x="9000019" y="3525158"/>
                <a:ext cx="72000" cy="83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547491-0DAC-521B-2217-6AA3268C90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91019" y="3516158"/>
                  <a:ext cx="8964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20A2712-C2D7-F6B0-048F-C2B4321E3487}"/>
                    </a:ext>
                  </a:extLst>
                </p14:cNvPr>
                <p14:cNvContentPartPr/>
                <p14:nvPr/>
              </p14:nvContentPartPr>
              <p14:xfrm>
                <a:off x="9155539" y="3609038"/>
                <a:ext cx="36720" cy="527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20A2712-C2D7-F6B0-048F-C2B4321E348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46539" y="3600038"/>
                  <a:ext cx="543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7A715A-2536-0174-F5BF-AAF0AB702F8B}"/>
                    </a:ext>
                  </a:extLst>
                </p14:cNvPr>
                <p14:cNvContentPartPr/>
                <p14:nvPr/>
              </p14:nvContentPartPr>
              <p14:xfrm>
                <a:off x="9263539" y="3669518"/>
                <a:ext cx="37080" cy="468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7A715A-2536-0174-F5BF-AAF0AB702F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54539" y="3660518"/>
                  <a:ext cx="547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1E2365-5021-F4A8-1C29-9AD3EB150E2A}"/>
                    </a:ext>
                  </a:extLst>
                </p14:cNvPr>
                <p14:cNvContentPartPr/>
                <p14:nvPr/>
              </p14:nvContentPartPr>
              <p14:xfrm>
                <a:off x="9384139" y="3729638"/>
                <a:ext cx="24480" cy="425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1E2365-5021-F4A8-1C29-9AD3EB150E2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75139" y="3720646"/>
                  <a:ext cx="42120" cy="442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2832F25-FF76-9D0B-4755-FC36E4A22768}"/>
                    </a:ext>
                  </a:extLst>
                </p14:cNvPr>
                <p14:cNvContentPartPr/>
                <p14:nvPr/>
              </p14:nvContentPartPr>
              <p14:xfrm>
                <a:off x="9456859" y="3621638"/>
                <a:ext cx="36720" cy="64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2832F25-FF76-9D0B-4755-FC36E4A2276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47859" y="3612638"/>
                  <a:ext cx="54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03890E-A67F-16EC-52D4-F51B7ED76EA2}"/>
                    </a:ext>
                  </a:extLst>
                </p14:cNvPr>
                <p14:cNvContentPartPr/>
                <p14:nvPr/>
              </p14:nvContentPartPr>
              <p14:xfrm>
                <a:off x="9527779" y="3717758"/>
                <a:ext cx="25920" cy="48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03890E-A67F-16EC-52D4-F51B7ED76E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18779" y="3708765"/>
                  <a:ext cx="43560" cy="505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CC49E2-E366-B1EF-5429-8DE904DFB99F}"/>
                    </a:ext>
                  </a:extLst>
                </p14:cNvPr>
                <p14:cNvContentPartPr/>
                <p14:nvPr/>
              </p14:nvContentPartPr>
              <p14:xfrm>
                <a:off x="9649099" y="3873998"/>
                <a:ext cx="360" cy="268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CC49E2-E366-B1EF-5429-8DE904DFB99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40099" y="3865010"/>
                  <a:ext cx="18000" cy="286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F91EAD-1F27-6A17-0F9A-88F5F9F40696}"/>
                    </a:ext>
                  </a:extLst>
                </p14:cNvPr>
                <p14:cNvContentPartPr/>
                <p14:nvPr/>
              </p14:nvContentPartPr>
              <p14:xfrm>
                <a:off x="9769339" y="3946358"/>
                <a:ext cx="360" cy="25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F91EAD-1F27-6A17-0F9A-88F5F9F4069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60339" y="3937358"/>
                  <a:ext cx="18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108C04C-69DD-1BCC-C34A-4A9443EADCCF}"/>
                    </a:ext>
                  </a:extLst>
                </p14:cNvPr>
                <p14:cNvContentPartPr/>
                <p14:nvPr/>
              </p14:nvContentPartPr>
              <p14:xfrm>
                <a:off x="8265259" y="3717758"/>
                <a:ext cx="9720" cy="54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108C04C-69DD-1BCC-C34A-4A9443EADCC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56259" y="3708758"/>
                  <a:ext cx="273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44959E-7AB0-3686-0C64-DA2AE24EAC97}"/>
                    </a:ext>
                  </a:extLst>
                </p14:cNvPr>
                <p14:cNvContentPartPr/>
                <p14:nvPr/>
              </p14:nvContentPartPr>
              <p14:xfrm>
                <a:off x="7925059" y="4560158"/>
                <a:ext cx="329040" cy="11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44959E-7AB0-3686-0C64-DA2AE24EAC9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16059" y="4551158"/>
                  <a:ext cx="346680" cy="13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0607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19DE7-FC5B-47A8-B619-1B0C4C832838}"/>
              </a:ext>
            </a:extLst>
          </p:cNvPr>
          <p:cNvSpPr txBox="1"/>
          <p:nvPr/>
        </p:nvSpPr>
        <p:spPr>
          <a:xfrm>
            <a:off x="1870364" y="1242181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How to count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cases?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F78DC-7218-442E-A1D0-FCD3358FAA34}"/>
              </a:ext>
            </a:extLst>
          </p:cNvPr>
          <p:cNvSpPr txBox="1"/>
          <p:nvPr/>
        </p:nvSpPr>
        <p:spPr>
          <a:xfrm>
            <a:off x="2777837" y="2274838"/>
            <a:ext cx="6414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a case get identified?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a case reported?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a case get verified?</a:t>
            </a:r>
          </a:p>
        </p:txBody>
      </p:sp>
    </p:spTree>
    <p:extLst>
      <p:ext uri="{BB962C8B-B14F-4D97-AF65-F5344CB8AC3E}">
        <p14:creationId xmlns:p14="http://schemas.microsoft.com/office/powerpoint/2010/main" val="3864275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case get identified?</a:t>
            </a:r>
          </a:p>
          <a:p>
            <a:pPr lvl="3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point hub 0: Patients</a:t>
            </a:r>
          </a:p>
          <a:p>
            <a:pPr lvl="4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care</a:t>
            </a: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PCP vs 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556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case get identified?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point hub 1: Point of care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suspicion (EMR)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PUAT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CXR or 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9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case get reported?</a:t>
            </a:r>
          </a:p>
          <a:p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point hub 2: Lab to Lab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microbiology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Administrative staff</a:t>
            </a:r>
          </a:p>
          <a:p>
            <a:pPr lvl="4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compatibility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Fax with solid fill">
            <a:extLst>
              <a:ext uri="{FF2B5EF4-FFF2-40B4-BE49-F238E27FC236}">
                <a16:creationId xmlns:a16="http://schemas.microsoft.com/office/drawing/2014/main" id="{8096D04A-4480-8C4E-56D6-F0018B1C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3428" y="5082536"/>
            <a:ext cx="1245143" cy="1245143"/>
          </a:xfrm>
          <a:prstGeom prst="rect">
            <a:avLst/>
          </a:prstGeom>
        </p:spPr>
      </p:pic>
      <p:pic>
        <p:nvPicPr>
          <p:cNvPr id="10" name="Graphic 9" descr="Address Book with solid fill">
            <a:extLst>
              <a:ext uri="{FF2B5EF4-FFF2-40B4-BE49-F238E27FC236}">
                <a16:creationId xmlns:a16="http://schemas.microsoft.com/office/drawing/2014/main" id="{866AD702-E577-D684-C69B-2DD3534AB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6629" y="5028850"/>
            <a:ext cx="1245143" cy="1245143"/>
          </a:xfrm>
          <a:prstGeom prst="rect">
            <a:avLst/>
          </a:prstGeom>
        </p:spPr>
      </p:pic>
      <p:pic>
        <p:nvPicPr>
          <p:cNvPr id="12" name="Graphic 11" descr="Checklist with solid fill">
            <a:extLst>
              <a:ext uri="{FF2B5EF4-FFF2-40B4-BE49-F238E27FC236}">
                <a16:creationId xmlns:a16="http://schemas.microsoft.com/office/drawing/2014/main" id="{BD57E037-DF46-4800-23B1-F243BE787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028" y="5085063"/>
            <a:ext cx="1188930" cy="11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F1CA-8846-4B09-BF11-87EA1AA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Invasive pneumococcal infections</a:t>
            </a:r>
          </a:p>
        </p:txBody>
      </p:sp>
      <p:pic>
        <p:nvPicPr>
          <p:cNvPr id="1026" name="Picture 2" descr="Streptococcus pneumoniae.">
            <a:extLst>
              <a:ext uri="{FF2B5EF4-FFF2-40B4-BE49-F238E27FC236}">
                <a16:creationId xmlns:a16="http://schemas.microsoft.com/office/drawing/2014/main" id="{95D7D5B4-37C2-45F5-B56A-226934DFE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023"/>
            <a:ext cx="12192000" cy="8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3C8BE356-9424-4A4F-BD95-F788E6BC8146}"/>
              </a:ext>
            </a:extLst>
          </p:cNvPr>
          <p:cNvSpPr/>
          <p:nvPr/>
        </p:nvSpPr>
        <p:spPr>
          <a:xfrm rot="2771323">
            <a:off x="3136635" y="-2078"/>
            <a:ext cx="1452077" cy="2387104"/>
          </a:xfrm>
          <a:prstGeom prst="downArrow">
            <a:avLst/>
          </a:prstGeom>
          <a:solidFill>
            <a:srgbClr val="DEB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F01640-3704-45D0-BA24-926739D8EB52}"/>
              </a:ext>
            </a:extLst>
          </p:cNvPr>
          <p:cNvGrpSpPr/>
          <p:nvPr/>
        </p:nvGrpSpPr>
        <p:grpSpPr>
          <a:xfrm>
            <a:off x="293161" y="1517911"/>
            <a:ext cx="4712470" cy="3629123"/>
            <a:chOff x="293161" y="1517911"/>
            <a:chExt cx="4712470" cy="36291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1240B7-4606-40D1-900F-EAEDC33FFB10}"/>
                </a:ext>
              </a:extLst>
            </p:cNvPr>
            <p:cNvGrpSpPr/>
            <p:nvPr/>
          </p:nvGrpSpPr>
          <p:grpSpPr>
            <a:xfrm>
              <a:off x="293161" y="1517911"/>
              <a:ext cx="4712470" cy="3629123"/>
              <a:chOff x="293161" y="1517911"/>
              <a:chExt cx="4712470" cy="3629123"/>
            </a:xfrm>
          </p:grpSpPr>
          <p:sp>
            <p:nvSpPr>
              <p:cNvPr id="26" name="Gleichschenkliges Dreieck 3">
                <a:extLst>
                  <a:ext uri="{FF2B5EF4-FFF2-40B4-BE49-F238E27FC236}">
                    <a16:creationId xmlns:a16="http://schemas.microsoft.com/office/drawing/2014/main" id="{1878285E-1895-43CB-895D-2DBBBD1BAF28}"/>
                  </a:ext>
                </a:extLst>
              </p:cNvPr>
              <p:cNvSpPr/>
              <p:nvPr/>
            </p:nvSpPr>
            <p:spPr>
              <a:xfrm>
                <a:off x="293161" y="1517911"/>
                <a:ext cx="4712470" cy="3629123"/>
              </a:xfrm>
              <a:prstGeom prst="triangle">
                <a:avLst/>
              </a:prstGeom>
              <a:solidFill>
                <a:srgbClr val="7397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9845419-F74D-4DC7-830A-3008E5AB1876}"/>
                  </a:ext>
                </a:extLst>
              </p:cNvPr>
              <p:cNvCxnSpPr/>
              <p:nvPr/>
            </p:nvCxnSpPr>
            <p:spPr>
              <a:xfrm>
                <a:off x="740468" y="4260916"/>
                <a:ext cx="38178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EFD71DD-58D4-46F1-8B9D-45684BCC9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9644" y="3328545"/>
                <a:ext cx="2516493" cy="15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71EDE01-36D0-455B-96DE-A32E857D0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6190" y="2443114"/>
                <a:ext cx="12349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EAAEDE-07FF-489D-9CCB-FFF81D1968A6}"/>
                </a:ext>
              </a:extLst>
            </p:cNvPr>
            <p:cNvSpPr txBox="1"/>
            <p:nvPr/>
          </p:nvSpPr>
          <p:spPr>
            <a:xfrm>
              <a:off x="994991" y="4476933"/>
              <a:ext cx="3563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" panose="020B0504020202020204" pitchFamily="34" charset="0"/>
                </a:rPr>
                <a:t>asymptomatic carriage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C4622-ED57-4F53-895F-FF9CCD747EE2}"/>
                </a:ext>
              </a:extLst>
            </p:cNvPr>
            <p:cNvSpPr txBox="1"/>
            <p:nvPr/>
          </p:nvSpPr>
          <p:spPr>
            <a:xfrm>
              <a:off x="1284636" y="3614405"/>
              <a:ext cx="2870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venir Next LT Pro" panose="020B0504020202020204" pitchFamily="34" charset="0"/>
                </a:rPr>
                <a:t>non-invasive disease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8A199F-A62F-4F2F-B238-DBA1C80039EA}"/>
                </a:ext>
              </a:extLst>
            </p:cNvPr>
            <p:cNvSpPr txBox="1"/>
            <p:nvPr/>
          </p:nvSpPr>
          <p:spPr>
            <a:xfrm>
              <a:off x="1706251" y="2775747"/>
              <a:ext cx="235670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Avenir Next LT Pro" panose="020B0504020202020204" pitchFamily="34" charset="0"/>
                </a:rPr>
                <a:t>invasive disease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FC0AA7-3F60-4194-8EB0-35FC16D718C4}"/>
                </a:ext>
              </a:extLst>
            </p:cNvPr>
            <p:cNvSpPr txBox="1"/>
            <p:nvPr/>
          </p:nvSpPr>
          <p:spPr>
            <a:xfrm>
              <a:off x="2248654" y="1997636"/>
              <a:ext cx="942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LT Pro" panose="020B0504020202020204" pitchFamily="34" charset="0"/>
                </a:rPr>
                <a:t>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7955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Does a case get verified?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Decision Point hub 3: Data Quality</a:t>
            </a:r>
          </a:p>
          <a:p>
            <a:pPr lvl="5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compatibility</a:t>
            </a:r>
          </a:p>
          <a:p>
            <a:pPr lvl="5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Inclusion/exclusion criteria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574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44" y="1770171"/>
            <a:ext cx="1008611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Inclusion/Exclusion Criteria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pneumococcal pneumonia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Positive UAT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Clinically confirmed inpatient pneumonia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≥18 years old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Resident of New Haven County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Resident of Fairfield County</a:t>
            </a:r>
            <a:endParaRPr lang="en-US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Non-invasive disease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prior hospitalization for pneumococcal pneumonia within 30 days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95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E28AB-756F-46D9-B6EB-8269E196DB08}"/>
              </a:ext>
            </a:extLst>
          </p:cNvPr>
          <p:cNvSpPr txBox="1"/>
          <p:nvPr/>
        </p:nvSpPr>
        <p:spPr>
          <a:xfrm>
            <a:off x="4017818" y="2064327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Dph</a:t>
            </a:r>
            <a:r>
              <a:rPr lang="en-US" dirty="0"/>
              <a:t> reports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8F97521-9EE8-4D85-B54D-6C8FB8F5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727"/>
            <a:ext cx="6286823" cy="303545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5F3D7F5-D465-4C56-80AE-C72959FF9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06" y="1290489"/>
            <a:ext cx="3822896" cy="4426177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ECF543F-1CC0-4A70-9EA6-FFA8E6CE4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14" y="1290489"/>
            <a:ext cx="4216617" cy="5283472"/>
          </a:xfrm>
          <a:prstGeom prst="rect">
            <a:avLst/>
          </a:prstGeom>
        </p:spPr>
      </p:pic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07E60DD-A505-C852-A4E4-21D07CFB1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4602"/>
            <a:ext cx="12192000" cy="24836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2F6650-6C53-8316-68C9-F2807E7A570C}"/>
              </a:ext>
            </a:extLst>
          </p:cNvPr>
          <p:cNvSpPr/>
          <p:nvPr/>
        </p:nvSpPr>
        <p:spPr>
          <a:xfrm>
            <a:off x="10508343" y="5403273"/>
            <a:ext cx="1227102" cy="1642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13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D29E275-350C-46B9-BAEE-14E2FF639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290489"/>
            <a:ext cx="11208326" cy="5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650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4DF359-0467-4977-8D98-1605BBCCC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" y="1454726"/>
            <a:ext cx="5831690" cy="4351338"/>
          </a:xfrm>
          <a:prstGeom prst="rect">
            <a:avLst/>
          </a:prstGeom>
        </p:spPr>
      </p:pic>
      <p:pic>
        <p:nvPicPr>
          <p:cNvPr id="12" name="Picture 11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71A14A5-28DB-45A9-B32D-709328D8E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73" y="1454726"/>
            <a:ext cx="6014414" cy="435133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9F0875-7F79-402E-B0B0-3F357363494A}"/>
              </a:ext>
            </a:extLst>
          </p:cNvPr>
          <p:cNvSpPr/>
          <p:nvPr/>
        </p:nvSpPr>
        <p:spPr>
          <a:xfrm>
            <a:off x="6096000" y="1853335"/>
            <a:ext cx="997527" cy="183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45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798A-DA42-4E80-B793-8C92DDB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436472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A86-B0CA-4D14-BB43-D6E0FBE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66D2-A3CA-401A-BF8D-A4254505ACB6}"/>
              </a:ext>
            </a:extLst>
          </p:cNvPr>
          <p:cNvSpPr txBox="1"/>
          <p:nvPr/>
        </p:nvSpPr>
        <p:spPr>
          <a:xfrm>
            <a:off x="443345" y="736491"/>
            <a:ext cx="1130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Surveillance of </a:t>
            </a:r>
            <a:r>
              <a:rPr lang="en-US" sz="3000" b="1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Non-invasive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Pneumococcal Pneumonia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76DA0F-0FD2-48E8-BFBB-E26A665D5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0" y="1290489"/>
            <a:ext cx="11316282" cy="50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21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B5C-F26F-4F00-84E5-23FBA7F9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942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Your Turn</a:t>
            </a:r>
          </a:p>
        </p:txBody>
      </p:sp>
    </p:spTree>
    <p:extLst>
      <p:ext uri="{BB962C8B-B14F-4D97-AF65-F5344CB8AC3E}">
        <p14:creationId xmlns:p14="http://schemas.microsoft.com/office/powerpoint/2010/main" val="409281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B5C-F26F-4F00-84E5-23FBA7F9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942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LARP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EE04306-7AF2-A890-84ED-DBE67138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34" y="388434"/>
            <a:ext cx="6208487" cy="62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429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862F-E936-4F62-A875-04822E93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0330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SNiPP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780B-8A5C-44E8-A794-6733C8B0B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33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Contribute to national analyses of non-invasive pneumococcal pneumonia trends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Inform adult vaccine recommendations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Save money, improve clinical management, reduce antibiotic use, etc.</a:t>
            </a:r>
          </a:p>
        </p:txBody>
      </p:sp>
    </p:spTree>
    <p:extLst>
      <p:ext uri="{BB962C8B-B14F-4D97-AF65-F5344CB8AC3E}">
        <p14:creationId xmlns:p14="http://schemas.microsoft.com/office/powerpoint/2010/main" val="12278832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11E3C8-CE66-7EBF-45E3-5F15C6654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6E212-2AFE-B141-E77B-F38DD8058CC4}"/>
              </a:ext>
            </a:extLst>
          </p:cNvPr>
          <p:cNvSpPr txBox="1"/>
          <p:nvPr/>
        </p:nvSpPr>
        <p:spPr>
          <a:xfrm>
            <a:off x="644769" y="1411246"/>
            <a:ext cx="10925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Time series analysis!</a:t>
            </a:r>
          </a:p>
        </p:txBody>
      </p:sp>
    </p:spTree>
    <p:extLst>
      <p:ext uri="{BB962C8B-B14F-4D97-AF65-F5344CB8AC3E}">
        <p14:creationId xmlns:p14="http://schemas.microsoft.com/office/powerpoint/2010/main" val="379256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20CDF03C7FDC408CE7AF92CE468731" ma:contentTypeVersion="16" ma:contentTypeDescription="Create a new document." ma:contentTypeScope="" ma:versionID="c0c8e031af522f51157a5db648912eb9">
  <xsd:schema xmlns:xsd="http://www.w3.org/2001/XMLSchema" xmlns:xs="http://www.w3.org/2001/XMLSchema" xmlns:p="http://schemas.microsoft.com/office/2006/metadata/properties" xmlns:ns2="6a5287ae-def4-47e4-8906-066832aaf180" xmlns:ns3="3559ff58-71f7-47e7-a7ec-d84b2e224cdf" targetNamespace="http://schemas.microsoft.com/office/2006/metadata/properties" ma:root="true" ma:fieldsID="ffaf7950df985f9824cec330822167ab" ns2:_="" ns3:_="">
    <xsd:import namespace="6a5287ae-def4-47e4-8906-066832aaf180"/>
    <xsd:import namespace="3559ff58-71f7-47e7-a7ec-d84b2e224c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Sent" minOccurs="0"/>
                <xsd:element ref="ns2:Completed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5287ae-def4-47e4-8906-066832aaf1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Sent" ma:index="21" nillable="true" ma:displayName="Sent" ma:format="DateOnly" ma:internalName="Sent">
      <xsd:simpleType>
        <xsd:restriction base="dms:DateTime"/>
      </xsd:simpleType>
    </xsd:element>
    <xsd:element name="Completed" ma:index="22" nillable="true" ma:displayName="Completed" ma:description="When the verification is complete." ma:format="DateOnly" ma:internalName="Completed">
      <xsd:simpleType>
        <xsd:restriction base="dms:DateTime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59ff58-71f7-47e7-a7ec-d84b2e224cd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c2eed30-e930-4c82-b19e-9f1b3aaab218}" ma:internalName="TaxCatchAll" ma:showField="CatchAllData" ma:web="3559ff58-71f7-47e7-a7ec-d84b2e224c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nt xmlns="6a5287ae-def4-47e4-8906-066832aaf180" xsi:nil="true"/>
    <TaxCatchAll xmlns="3559ff58-71f7-47e7-a7ec-d84b2e224cdf" xsi:nil="true"/>
    <Completed xmlns="6a5287ae-def4-47e4-8906-066832aaf180" xsi:nil="true"/>
    <lcf76f155ced4ddcb4097134ff3c332f xmlns="6a5287ae-def4-47e4-8906-066832aaf18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920F68B-9C0C-4022-89DB-24141CD114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5287ae-def4-47e4-8906-066832aaf180"/>
    <ds:schemaRef ds:uri="3559ff58-71f7-47e7-a7ec-d84b2e224c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3C65E8-430F-44D6-9DDB-544023A5BA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AB2662-1F1D-4A89-84E7-20E6EF1ADFC2}">
  <ds:schemaRefs>
    <ds:schemaRef ds:uri="http://schemas.microsoft.com/office/2006/metadata/properties"/>
    <ds:schemaRef ds:uri="http://schemas.microsoft.com/office/infopath/2007/PartnerControls"/>
    <ds:schemaRef ds:uri="6a5287ae-def4-47e4-8906-066832aaf180"/>
    <ds:schemaRef ds:uri="3559ff58-71f7-47e7-a7ec-d84b2e224cdf"/>
  </ds:schemaRefs>
</ds:datastoreItem>
</file>

<file path=docMetadata/LabelInfo.xml><?xml version="1.0" encoding="utf-8"?>
<clbl:labelList xmlns:clbl="http://schemas.microsoft.com/office/2020/mipLabelMetadata">
  <clbl:label id="{dd8cbebb-2139-4df8-b411-4e3e87abeb5c}" enabled="0" method="" siteId="{dd8cbebb-2139-4df8-b411-4e3e87abeb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1413</Words>
  <Application>Microsoft Office PowerPoint</Application>
  <PresentationFormat>Widescreen</PresentationFormat>
  <Paragraphs>381</Paragraphs>
  <Slides>105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Invasive pneumococcal infections</vt:lpstr>
      <vt:lpstr>Invasive pneumococcal infections</vt:lpstr>
      <vt:lpstr>Invasive pneumococcal infections</vt:lpstr>
      <vt:lpstr>Invasive pneumococcal infections</vt:lpstr>
      <vt:lpstr>Invasive pneumococcal infections</vt:lpstr>
      <vt:lpstr>PowerPoint Presentation</vt:lpstr>
      <vt:lpstr>PowerPoint Presentation</vt:lpstr>
      <vt:lpstr>Number of isolates classified as intermediate or resistant to AT LEAST ONE antibiotic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PCV serotypes in Invasive Pneumococcal Disease in Germany, 1992-2019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PCV serotypes in Invasive Pneumococcal Disease in Germany, 1992-2019</vt:lpstr>
      <vt:lpstr>PowerPoint Presentation</vt:lpstr>
      <vt:lpstr>New PCV serotypes in Invasive Pneumococcal Disease, Germany, 1992-2019</vt:lpstr>
      <vt:lpstr>New PCV serotypes in Invasive Pneumococcal Disease, Germany, 1992-2019</vt:lpstr>
      <vt:lpstr>Number of isolates classified as intermediate or resistant to ANY antibiotic class,  by vaccine serotype group</vt:lpstr>
      <vt:lpstr>PowerPoint Presentation</vt:lpstr>
      <vt:lpstr>PowerPoint Presentation</vt:lpstr>
      <vt:lpstr>New-New vaccine serotypes in Invasive Pneumococcal Disease in Germany, 1992-2019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happened to IPD in 2020?</vt:lpstr>
      <vt:lpstr>What happened to IPD in 2021?</vt:lpstr>
      <vt:lpstr>PowerPoint Presentation</vt:lpstr>
      <vt:lpstr>PowerPoint Presentation</vt:lpstr>
      <vt:lpstr>NNDSS IPD, 2016-2021</vt:lpstr>
      <vt:lpstr>NNDSS IPD, change from baseline </vt:lpstr>
      <vt:lpstr>Reporting Delays, 2020</vt:lpstr>
      <vt:lpstr>Reporting Delays, 2021</vt:lpstr>
      <vt:lpstr>PowerPoint Presentation</vt:lpstr>
      <vt:lpstr>United States Mobility, Overall</vt:lpstr>
      <vt:lpstr>US Mobility, State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Serotype Replacement Differences by Age</vt:lpstr>
      <vt:lpstr>Serotype Replacement Differences by Age</vt:lpstr>
      <vt:lpstr>Serotype Replacement Differences by Age</vt:lpstr>
      <vt:lpstr>Serotype Replacement Differences by Age</vt:lpstr>
      <vt:lpstr>Serotype Replacement Differences by Age</vt:lpstr>
      <vt:lpstr>PowerPoint Presentation</vt:lpstr>
      <vt:lpstr>Why pneumococcal pneumonia?</vt:lpstr>
      <vt:lpstr>PowerPoint Presentation</vt:lpstr>
      <vt:lpstr>Clinical Presentations: IPD</vt:lpstr>
      <vt:lpstr>Surveillance of IPD</vt:lpstr>
      <vt:lpstr>Clinical Presentation: NIPD</vt:lpstr>
      <vt:lpstr>Surveillance of Non-invasive Disease</vt:lpstr>
      <vt:lpstr>PowerPoint Presentation</vt:lpstr>
      <vt:lpstr>Surveillance System Participants</vt:lpstr>
      <vt:lpstr>Surveillance System Technology</vt:lpstr>
      <vt:lpstr>So Why Bother?</vt:lpstr>
      <vt:lpstr>Why pneumococcal pneumonia?</vt:lpstr>
      <vt:lpstr>Pneumococcal Vaccines</vt:lpstr>
      <vt:lpstr>CT SNiPP goals</vt:lpstr>
      <vt:lpstr>CDC ABC CT SNiPP</vt:lpstr>
      <vt:lpstr>SNiPP </vt:lpstr>
      <vt:lpstr>SNiPP </vt:lpstr>
      <vt:lpstr>SNiPP </vt:lpstr>
      <vt:lpstr>SNiPP </vt:lpstr>
      <vt:lpstr>SNiPP </vt:lpstr>
      <vt:lpstr>SNiPP </vt:lpstr>
      <vt:lpstr>SNiPP </vt:lpstr>
      <vt:lpstr>SNiPP </vt:lpstr>
      <vt:lpstr>SNiPP </vt:lpstr>
      <vt:lpstr>SNiPP </vt:lpstr>
      <vt:lpstr>Your Turn</vt:lpstr>
      <vt:lpstr>LARP</vt:lpstr>
      <vt:lpstr>CT SNiPP goals</vt:lpstr>
      <vt:lpstr>PowerPoint Presentation</vt:lpstr>
      <vt:lpstr>PowerPoint Presentation</vt:lpstr>
      <vt:lpstr>How do we find IPD?</vt:lpstr>
      <vt:lpstr>Blood culture guidelines for CAP</vt:lpstr>
      <vt:lpstr>Criteria for severe CAP</vt:lpstr>
      <vt:lpstr>YNHH Admissions with a primary diagnosis of pneumonia, proportion of cases with blood culture</vt:lpstr>
      <vt:lpstr>YNHH Admissions with a primary diagnosis of sepsis, proportion of cases with blood culture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Perniciaro, Stephanie</dc:creator>
  <cp:lastModifiedBy>Perniciaro, Stephanie</cp:lastModifiedBy>
  <cp:revision>4</cp:revision>
  <dcterms:created xsi:type="dcterms:W3CDTF">2025-06-16T16:47:18Z</dcterms:created>
  <dcterms:modified xsi:type="dcterms:W3CDTF">2025-07-08T20:23:28Z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0x010100F720CDF03C7FDC408CE7AF92CE468731</vt:lpwstr>
  </property>
</Properties>
</file>